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23"/>
  </p:notesMasterIdLst>
  <p:sldIdLst>
    <p:sldId id="311" r:id="rId3"/>
    <p:sldId id="328" r:id="rId4"/>
    <p:sldId id="317" r:id="rId5"/>
    <p:sldId id="361" r:id="rId6"/>
    <p:sldId id="357" r:id="rId7"/>
    <p:sldId id="312" r:id="rId8"/>
    <p:sldId id="336" r:id="rId9"/>
    <p:sldId id="353" r:id="rId10"/>
    <p:sldId id="355" r:id="rId11"/>
    <p:sldId id="359" r:id="rId12"/>
    <p:sldId id="259" r:id="rId13"/>
    <p:sldId id="313" r:id="rId14"/>
    <p:sldId id="314" r:id="rId15"/>
    <p:sldId id="309" r:id="rId16"/>
    <p:sldId id="358" r:id="rId17"/>
    <p:sldId id="360" r:id="rId18"/>
    <p:sldId id="354" r:id="rId19"/>
    <p:sldId id="298" r:id="rId20"/>
    <p:sldId id="348" r:id="rId21"/>
    <p:sldId id="323" r:id="rId22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231627-5D05-47BA-9BC1-A370EEA4DA38}" v="69" dt="2022-04-28T08:49:11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121" autoAdjust="0"/>
  </p:normalViewPr>
  <p:slideViewPr>
    <p:cSldViewPr snapToGrid="0" showGuides="1">
      <p:cViewPr varScale="1">
        <p:scale>
          <a:sx n="63" d="100"/>
          <a:sy n="63" d="100"/>
        </p:scale>
        <p:origin x="145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Kinder, Peter" userId="2a034376-62ac-4cf6-a23f-d527851858b8" providerId="ADAL" clId="{D0231627-5D05-47BA-9BC1-A370EEA4DA38}"/>
    <pc:docChg chg="undo custSel addSld delSld modSld sldOrd delMainMaster modMainMaster delSection modSection modNotesMaster">
      <pc:chgData name="De Kinder, Peter" userId="2a034376-62ac-4cf6-a23f-d527851858b8" providerId="ADAL" clId="{D0231627-5D05-47BA-9BC1-A370EEA4DA38}" dt="2022-04-28T10:44:18.691" v="1934" actId="20577"/>
      <pc:docMkLst>
        <pc:docMk/>
      </pc:docMkLst>
      <pc:sldChg chg="addSp delSp modSp mod">
        <pc:chgData name="De Kinder, Peter" userId="2a034376-62ac-4cf6-a23f-d527851858b8" providerId="ADAL" clId="{D0231627-5D05-47BA-9BC1-A370EEA4DA38}" dt="2022-04-28T06:42:18.013" v="1613" actId="1036"/>
        <pc:sldMkLst>
          <pc:docMk/>
          <pc:sldMk cId="3979649407" sldId="259"/>
        </pc:sldMkLst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3" creationId="{6CA1C64E-364C-4629-B79A-455C4282C180}"/>
          </ac:spMkLst>
        </pc:spChg>
        <pc:spChg chg="add del 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4" creationId="{CC3333C5-4E3C-42AA-B2CA-09DC0DDE165F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5" creationId="{F47BF2A7-8B4D-4F34-A06F-89732E373775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6" creationId="{8B1CC6A6-DFED-41A2-A1E1-3831E36B24CC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7" creationId="{AA27C746-723A-4B22-8D09-F59312C40083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8" creationId="{BEFA5935-E706-4D24-85C3-34E4492C4202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9" creationId="{9B26CE37-FC7B-4508-AB98-6187FED19AA9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11" creationId="{EC614B6A-48B0-4049-A95F-7F0EDCA6B009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12" creationId="{794FD321-040F-4765-9BF0-F9C0219BDF47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14" creationId="{43F66235-3C48-4696-ACF1-E0F9ACA5FC1C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15" creationId="{46EF96BC-3DA7-421D-BADF-46EB16F9D37A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17" creationId="{98A7CC0A-4770-47E6-AD2F-40D99FFF4B96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18" creationId="{0DD1A4AA-3C8E-4D90-8C2C-92F563EEDB22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20" creationId="{88292DB3-8D0E-471C-A995-D5E462A7B604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21" creationId="{6001081D-B259-40FA-A3E5-CFCFEF1D817D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23" creationId="{C09711F9-E6F0-4B7D-8C35-8673BED4CDB4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24" creationId="{8C44562A-14CF-49D1-A6C8-3553C5839976}"/>
          </ac:spMkLst>
        </pc:spChg>
        <pc:spChg chg="add del 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25" creationId="{52693059-4AA4-4FB4-B3B4-FF7EBA5BA1E8}"/>
          </ac:spMkLst>
        </pc:spChg>
        <pc:spChg chg="add del 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26" creationId="{0683449B-DBC2-4373-AFDF-7877D89DC1BD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27" creationId="{BE4D07D9-68D9-4826-BB5C-6C1467590543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28" creationId="{6C91BA30-B006-4D15-A600-BB1ADE286702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29" creationId="{F345BB14-C7B0-4B94-9122-932A40E7DA8C}"/>
          </ac:spMkLst>
        </pc:spChg>
        <pc:spChg chg="del">
          <ac:chgData name="De Kinder, Peter" userId="2a034376-62ac-4cf6-a23f-d527851858b8" providerId="ADAL" clId="{D0231627-5D05-47BA-9BC1-A370EEA4DA38}" dt="2022-04-27T08:34:50.667" v="880" actId="478"/>
          <ac:spMkLst>
            <pc:docMk/>
            <pc:sldMk cId="3979649407" sldId="259"/>
            <ac:spMk id="33" creationId="{85B4071D-0B58-475E-9AAC-C10ABCFFF259}"/>
          </ac:spMkLst>
        </pc:spChg>
        <pc:spChg chg="del">
          <ac:chgData name="De Kinder, Peter" userId="2a034376-62ac-4cf6-a23f-d527851858b8" providerId="ADAL" clId="{D0231627-5D05-47BA-9BC1-A370EEA4DA38}" dt="2022-04-27T08:34:50.667" v="880" actId="478"/>
          <ac:spMkLst>
            <pc:docMk/>
            <pc:sldMk cId="3979649407" sldId="259"/>
            <ac:spMk id="34" creationId="{81674A97-41D3-4FB8-8477-D063248F1B84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36" creationId="{26DA8A58-D9E4-46F5-BFF2-B74D4FF37439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37" creationId="{6270BE75-AA4A-4700-ABB4-105B0CDB8F1C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39" creationId="{98E67CD8-5543-41C3-8A60-620518799DAF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40" creationId="{A6D7BDE0-3AF3-4974-8F1D-A72AF8242127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42" creationId="{B97DE397-29C6-4775-B80B-0E17E3E22F83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43" creationId="{6D078B70-3425-4001-9C40-1B88BAB484CD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45" creationId="{52FB6437-7F57-4AC3-A8AB-5866AC82B4AF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46" creationId="{3D460558-A847-4892-A2D9-9CC97B613196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48" creationId="{B559B422-DB7D-4454-8594-B2CCEFA045F3}"/>
          </ac:spMkLst>
        </pc:spChg>
        <pc:spChg chg="mod">
          <ac:chgData name="De Kinder, Peter" userId="2a034376-62ac-4cf6-a23f-d527851858b8" providerId="ADAL" clId="{D0231627-5D05-47BA-9BC1-A370EEA4DA38}" dt="2022-04-28T06:42:18.013" v="1613" actId="1036"/>
          <ac:spMkLst>
            <pc:docMk/>
            <pc:sldMk cId="3979649407" sldId="259"/>
            <ac:spMk id="49" creationId="{50798359-516E-4D4C-94D7-AF7348048FE3}"/>
          </ac:spMkLst>
        </pc:spChg>
        <pc:grpChg chg="add del mod">
          <ac:chgData name="De Kinder, Peter" userId="2a034376-62ac-4cf6-a23f-d527851858b8" providerId="ADAL" clId="{D0231627-5D05-47BA-9BC1-A370EEA4DA38}" dt="2022-04-28T06:42:18.013" v="1613" actId="1036"/>
          <ac:grpSpMkLst>
            <pc:docMk/>
            <pc:sldMk cId="3979649407" sldId="259"/>
            <ac:grpSpMk id="10" creationId="{EA5C9AD8-849E-423C-9166-F4A12295E565}"/>
          </ac:grpSpMkLst>
        </pc:grpChg>
        <pc:grpChg chg="mod">
          <ac:chgData name="De Kinder, Peter" userId="2a034376-62ac-4cf6-a23f-d527851858b8" providerId="ADAL" clId="{D0231627-5D05-47BA-9BC1-A370EEA4DA38}" dt="2022-04-28T06:42:18.013" v="1613" actId="1036"/>
          <ac:grpSpMkLst>
            <pc:docMk/>
            <pc:sldMk cId="3979649407" sldId="259"/>
            <ac:grpSpMk id="13" creationId="{15936D43-7FC2-4C31-815B-9836AC17C5D3}"/>
          </ac:grpSpMkLst>
        </pc:grpChg>
        <pc:grpChg chg="mod">
          <ac:chgData name="De Kinder, Peter" userId="2a034376-62ac-4cf6-a23f-d527851858b8" providerId="ADAL" clId="{D0231627-5D05-47BA-9BC1-A370EEA4DA38}" dt="2022-04-28T06:42:18.013" v="1613" actId="1036"/>
          <ac:grpSpMkLst>
            <pc:docMk/>
            <pc:sldMk cId="3979649407" sldId="259"/>
            <ac:grpSpMk id="16" creationId="{7B1FB405-A9C0-4B01-81AC-F53ABC9817F2}"/>
          </ac:grpSpMkLst>
        </pc:grpChg>
        <pc:grpChg chg="mod">
          <ac:chgData name="De Kinder, Peter" userId="2a034376-62ac-4cf6-a23f-d527851858b8" providerId="ADAL" clId="{D0231627-5D05-47BA-9BC1-A370EEA4DA38}" dt="2022-04-28T06:42:18.013" v="1613" actId="1036"/>
          <ac:grpSpMkLst>
            <pc:docMk/>
            <pc:sldMk cId="3979649407" sldId="259"/>
            <ac:grpSpMk id="19" creationId="{8C1463D4-DEB3-499E-A02B-0FB4FBA84C7F}"/>
          </ac:grpSpMkLst>
        </pc:grpChg>
        <pc:grpChg chg="add del mod">
          <ac:chgData name="De Kinder, Peter" userId="2a034376-62ac-4cf6-a23f-d527851858b8" providerId="ADAL" clId="{D0231627-5D05-47BA-9BC1-A370EEA4DA38}" dt="2022-04-28T06:42:18.013" v="1613" actId="1036"/>
          <ac:grpSpMkLst>
            <pc:docMk/>
            <pc:sldMk cId="3979649407" sldId="259"/>
            <ac:grpSpMk id="22" creationId="{57FED3AC-5022-4F6F-A3F3-9108552D6DA4}"/>
          </ac:grpSpMkLst>
        </pc:grpChg>
        <pc:grpChg chg="del">
          <ac:chgData name="De Kinder, Peter" userId="2a034376-62ac-4cf6-a23f-d527851858b8" providerId="ADAL" clId="{D0231627-5D05-47BA-9BC1-A370EEA4DA38}" dt="2022-04-27T08:34:53.373" v="881" actId="478"/>
          <ac:grpSpMkLst>
            <pc:docMk/>
            <pc:sldMk cId="3979649407" sldId="259"/>
            <ac:grpSpMk id="30" creationId="{34D74845-28C4-420C-B134-9E7362C37F85}"/>
          </ac:grpSpMkLst>
        </pc:grpChg>
        <pc:grpChg chg="mod">
          <ac:chgData name="De Kinder, Peter" userId="2a034376-62ac-4cf6-a23f-d527851858b8" providerId="ADAL" clId="{D0231627-5D05-47BA-9BC1-A370EEA4DA38}" dt="2022-04-28T06:42:18.013" v="1613" actId="1036"/>
          <ac:grpSpMkLst>
            <pc:docMk/>
            <pc:sldMk cId="3979649407" sldId="259"/>
            <ac:grpSpMk id="35" creationId="{34F4BC98-E33A-442B-994A-155C4F13C7A7}"/>
          </ac:grpSpMkLst>
        </pc:grpChg>
        <pc:grpChg chg="add del mod">
          <ac:chgData name="De Kinder, Peter" userId="2a034376-62ac-4cf6-a23f-d527851858b8" providerId="ADAL" clId="{D0231627-5D05-47BA-9BC1-A370EEA4DA38}" dt="2022-04-28T06:42:18.013" v="1613" actId="1036"/>
          <ac:grpSpMkLst>
            <pc:docMk/>
            <pc:sldMk cId="3979649407" sldId="259"/>
            <ac:grpSpMk id="38" creationId="{7E840940-BD85-4490-BDE1-A3F18BBA4842}"/>
          </ac:grpSpMkLst>
        </pc:grpChg>
        <pc:grpChg chg="mod">
          <ac:chgData name="De Kinder, Peter" userId="2a034376-62ac-4cf6-a23f-d527851858b8" providerId="ADAL" clId="{D0231627-5D05-47BA-9BC1-A370EEA4DA38}" dt="2022-04-28T06:42:18.013" v="1613" actId="1036"/>
          <ac:grpSpMkLst>
            <pc:docMk/>
            <pc:sldMk cId="3979649407" sldId="259"/>
            <ac:grpSpMk id="41" creationId="{832C601B-3D25-4AD4-A4A9-59040DDCE0D5}"/>
          </ac:grpSpMkLst>
        </pc:grpChg>
        <pc:grpChg chg="mod">
          <ac:chgData name="De Kinder, Peter" userId="2a034376-62ac-4cf6-a23f-d527851858b8" providerId="ADAL" clId="{D0231627-5D05-47BA-9BC1-A370EEA4DA38}" dt="2022-04-28T06:42:18.013" v="1613" actId="1036"/>
          <ac:grpSpMkLst>
            <pc:docMk/>
            <pc:sldMk cId="3979649407" sldId="259"/>
            <ac:grpSpMk id="44" creationId="{46CA34D5-E3BD-44B6-BFAF-A39302DD3103}"/>
          </ac:grpSpMkLst>
        </pc:grpChg>
        <pc:grpChg chg="mod">
          <ac:chgData name="De Kinder, Peter" userId="2a034376-62ac-4cf6-a23f-d527851858b8" providerId="ADAL" clId="{D0231627-5D05-47BA-9BC1-A370EEA4DA38}" dt="2022-04-28T06:42:18.013" v="1613" actId="1036"/>
          <ac:grpSpMkLst>
            <pc:docMk/>
            <pc:sldMk cId="3979649407" sldId="259"/>
            <ac:grpSpMk id="47" creationId="{75979CA9-13DA-4D61-8A9C-63E0A659C5C2}"/>
          </ac:grpSpMkLst>
        </pc:grpChg>
        <pc:picChg chg="add mod">
          <ac:chgData name="De Kinder, Peter" userId="2a034376-62ac-4cf6-a23f-d527851858b8" providerId="ADAL" clId="{D0231627-5D05-47BA-9BC1-A370EEA4DA38}" dt="2022-04-28T06:42:18.013" v="1613" actId="1036"/>
          <ac:picMkLst>
            <pc:docMk/>
            <pc:sldMk cId="3979649407" sldId="259"/>
            <ac:picMk id="2050" creationId="{280D1761-6708-4862-B661-CE22B6CDB227}"/>
          </ac:picMkLst>
        </pc:picChg>
        <pc:picChg chg="add mod">
          <ac:chgData name="De Kinder, Peter" userId="2a034376-62ac-4cf6-a23f-d527851858b8" providerId="ADAL" clId="{D0231627-5D05-47BA-9BC1-A370EEA4DA38}" dt="2022-04-28T06:42:18.013" v="1613" actId="1036"/>
          <ac:picMkLst>
            <pc:docMk/>
            <pc:sldMk cId="3979649407" sldId="259"/>
            <ac:picMk id="2052" creationId="{FF51E684-E618-4D5A-8EB5-873FC4E03F61}"/>
          </ac:picMkLst>
        </pc:picChg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141078548" sldId="260"/>
        </pc:sldMkLst>
      </pc:sldChg>
      <pc:sldChg chg="addSp delSp modSp mod">
        <pc:chgData name="De Kinder, Peter" userId="2a034376-62ac-4cf6-a23f-d527851858b8" providerId="ADAL" clId="{D0231627-5D05-47BA-9BC1-A370EEA4DA38}" dt="2022-04-27T08:52:58.473" v="1495" actId="1076"/>
        <pc:sldMkLst>
          <pc:docMk/>
          <pc:sldMk cId="2737942562" sldId="298"/>
        </pc:sldMkLst>
        <pc:spChg chg="del">
          <ac:chgData name="De Kinder, Peter" userId="2a034376-62ac-4cf6-a23f-d527851858b8" providerId="ADAL" clId="{D0231627-5D05-47BA-9BC1-A370EEA4DA38}" dt="2022-04-27T08:52:01.931" v="1491" actId="478"/>
          <ac:spMkLst>
            <pc:docMk/>
            <pc:sldMk cId="2737942562" sldId="298"/>
            <ac:spMk id="59" creationId="{B9C41990-8FD1-4F2A-AF38-4882F20315C9}"/>
          </ac:spMkLst>
        </pc:spChg>
        <pc:spChg chg="del">
          <ac:chgData name="De Kinder, Peter" userId="2a034376-62ac-4cf6-a23f-d527851858b8" providerId="ADAL" clId="{D0231627-5D05-47BA-9BC1-A370EEA4DA38}" dt="2022-04-27T08:52:01.931" v="1491" actId="478"/>
          <ac:spMkLst>
            <pc:docMk/>
            <pc:sldMk cId="2737942562" sldId="298"/>
            <ac:spMk id="69" creationId="{EC8BDFCB-5ADF-424F-8D9F-541E6330FFF7}"/>
          </ac:spMkLst>
        </pc:spChg>
        <pc:spChg chg="del">
          <ac:chgData name="De Kinder, Peter" userId="2a034376-62ac-4cf6-a23f-d527851858b8" providerId="ADAL" clId="{D0231627-5D05-47BA-9BC1-A370EEA4DA38}" dt="2022-04-27T08:52:01.931" v="1491" actId="478"/>
          <ac:spMkLst>
            <pc:docMk/>
            <pc:sldMk cId="2737942562" sldId="298"/>
            <ac:spMk id="70" creationId="{033FE89D-D64F-463F-9276-9F6BBE23C1E7}"/>
          </ac:spMkLst>
        </pc:spChg>
        <pc:grpChg chg="del">
          <ac:chgData name="De Kinder, Peter" userId="2a034376-62ac-4cf6-a23f-d527851858b8" providerId="ADAL" clId="{D0231627-5D05-47BA-9BC1-A370EEA4DA38}" dt="2022-04-27T08:52:01.931" v="1491" actId="478"/>
          <ac:grpSpMkLst>
            <pc:docMk/>
            <pc:sldMk cId="2737942562" sldId="298"/>
            <ac:grpSpMk id="60" creationId="{A98AAF8D-6D3D-46AF-A370-AA69BEC3542B}"/>
          </ac:grpSpMkLst>
        </pc:grpChg>
        <pc:grpChg chg="del">
          <ac:chgData name="De Kinder, Peter" userId="2a034376-62ac-4cf6-a23f-d527851858b8" providerId="ADAL" clId="{D0231627-5D05-47BA-9BC1-A370EEA4DA38}" dt="2022-04-27T08:52:01.931" v="1491" actId="478"/>
          <ac:grpSpMkLst>
            <pc:docMk/>
            <pc:sldMk cId="2737942562" sldId="298"/>
            <ac:grpSpMk id="63" creationId="{48095BBE-1374-424D-A98D-716566E6CDA2}"/>
          </ac:grpSpMkLst>
        </pc:grpChg>
        <pc:grpChg chg="del">
          <ac:chgData name="De Kinder, Peter" userId="2a034376-62ac-4cf6-a23f-d527851858b8" providerId="ADAL" clId="{D0231627-5D05-47BA-9BC1-A370EEA4DA38}" dt="2022-04-27T08:52:01.931" v="1491" actId="478"/>
          <ac:grpSpMkLst>
            <pc:docMk/>
            <pc:sldMk cId="2737942562" sldId="298"/>
            <ac:grpSpMk id="66" creationId="{05DFFF4E-6936-4985-A76D-05D839690634}"/>
          </ac:grpSpMkLst>
        </pc:grpChg>
        <pc:grpChg chg="del">
          <ac:chgData name="De Kinder, Peter" userId="2a034376-62ac-4cf6-a23f-d527851858b8" providerId="ADAL" clId="{D0231627-5D05-47BA-9BC1-A370EEA4DA38}" dt="2022-04-27T08:52:01.931" v="1491" actId="478"/>
          <ac:grpSpMkLst>
            <pc:docMk/>
            <pc:sldMk cId="2737942562" sldId="298"/>
            <ac:grpSpMk id="71" creationId="{2C0D95EA-8E14-4F33-BA21-E9FBED0CF374}"/>
          </ac:grpSpMkLst>
        </pc:grpChg>
        <pc:picChg chg="add mod">
          <ac:chgData name="De Kinder, Peter" userId="2a034376-62ac-4cf6-a23f-d527851858b8" providerId="ADAL" clId="{D0231627-5D05-47BA-9BC1-A370EEA4DA38}" dt="2022-04-27T08:52:58.473" v="1495" actId="1076"/>
          <ac:picMkLst>
            <pc:docMk/>
            <pc:sldMk cId="2737942562" sldId="298"/>
            <ac:picMk id="4098" creationId="{B72225D2-AE4E-4EDE-B37F-C56D2B64646C}"/>
          </ac:picMkLst>
        </pc:picChg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4179153492" sldId="299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689816630" sldId="300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159771542" sldId="302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364121930" sldId="303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313758320" sldId="304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212682184" sldId="305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486176497" sldId="306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3423133475" sldId="307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2345629806" sldId="308"/>
        </pc:sldMkLst>
      </pc:sldChg>
      <pc:sldChg chg="addSp delSp modSp mod">
        <pc:chgData name="De Kinder, Peter" userId="2a034376-62ac-4cf6-a23f-d527851858b8" providerId="ADAL" clId="{D0231627-5D05-47BA-9BC1-A370EEA4DA38}" dt="2022-04-28T07:12:50.012" v="1664" actId="1036"/>
        <pc:sldMkLst>
          <pc:docMk/>
          <pc:sldMk cId="4201278032" sldId="309"/>
        </pc:sldMkLst>
        <pc:spChg chg="mod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3" creationId="{9623D66C-F01B-4F20-BD65-5AEEFB71834F}"/>
          </ac:spMkLst>
        </pc:spChg>
        <pc:spChg chg="mod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4" creationId="{C5FE7F81-8957-44E5-A31D-5938E75D7B53}"/>
          </ac:spMkLst>
        </pc:spChg>
        <pc:spChg chg="mod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5" creationId="{8E6DF268-B589-447D-BD8F-90C40D110CED}"/>
          </ac:spMkLst>
        </pc:spChg>
        <pc:spChg chg="mod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6" creationId="{319E9E1C-995A-4DF9-9022-804073E40752}"/>
          </ac:spMkLst>
        </pc:spChg>
        <pc:spChg chg="mod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7" creationId="{77141E11-8CAA-4119-A06B-A5F86F57E5BF}"/>
          </ac:spMkLst>
        </pc:spChg>
        <pc:spChg chg="mod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8" creationId="{2DE84E49-816A-4028-B64D-528FEC93B1DE}"/>
          </ac:spMkLst>
        </pc:spChg>
        <pc:spChg chg="mod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9" creationId="{864E91C3-F60C-457C-9250-F5B02A23A5F3}"/>
          </ac:spMkLst>
        </pc:spChg>
        <pc:spChg chg="mod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10" creationId="{ED8C6743-442D-4592-B7D2-BDE09383C98F}"/>
          </ac:spMkLst>
        </pc:spChg>
        <pc:spChg chg="mod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11" creationId="{A690BE8F-0A2A-4461-B996-2693D0E18C7E}"/>
          </ac:spMkLst>
        </pc:spChg>
        <pc:spChg chg="mod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12" creationId="{D07FC6C9-3DF7-4384-8292-399669BEE91C}"/>
          </ac:spMkLst>
        </pc:spChg>
        <pc:spChg chg="del mod topLvl">
          <ac:chgData name="De Kinder, Peter" userId="2a034376-62ac-4cf6-a23f-d527851858b8" providerId="ADAL" clId="{D0231627-5D05-47BA-9BC1-A370EEA4DA38}" dt="2022-04-27T08:44:12.293" v="1332" actId="478"/>
          <ac:spMkLst>
            <pc:docMk/>
            <pc:sldMk cId="4201278032" sldId="309"/>
            <ac:spMk id="14" creationId="{1C7C1BD9-4A7F-4509-9D46-9E8485F2C98C}"/>
          </ac:spMkLst>
        </pc:spChg>
        <pc:spChg chg="add del mod topLvl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15" creationId="{E174A952-2D5B-42E7-B9F5-0618B750EC30}"/>
          </ac:spMkLst>
        </pc:spChg>
        <pc:spChg chg="del topLvl">
          <ac:chgData name="De Kinder, Peter" userId="2a034376-62ac-4cf6-a23f-d527851858b8" providerId="ADAL" clId="{D0231627-5D05-47BA-9BC1-A370EEA4DA38}" dt="2022-04-27T08:46:43.056" v="1342" actId="478"/>
          <ac:spMkLst>
            <pc:docMk/>
            <pc:sldMk cId="4201278032" sldId="309"/>
            <ac:spMk id="17" creationId="{6BC0FC48-30B8-42C6-B99C-727D68711D05}"/>
          </ac:spMkLst>
        </pc:spChg>
        <pc:spChg chg="mod topLvl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18" creationId="{265FC133-450F-47AA-A994-ADD5E3A09F34}"/>
          </ac:spMkLst>
        </pc:spChg>
        <pc:spChg chg="del topLvl">
          <ac:chgData name="De Kinder, Peter" userId="2a034376-62ac-4cf6-a23f-d527851858b8" providerId="ADAL" clId="{D0231627-5D05-47BA-9BC1-A370EEA4DA38}" dt="2022-04-27T08:46:45.914" v="1343" actId="478"/>
          <ac:spMkLst>
            <pc:docMk/>
            <pc:sldMk cId="4201278032" sldId="309"/>
            <ac:spMk id="20" creationId="{D1ABA82B-6EE4-4CD5-BB79-C7A97D23265F}"/>
          </ac:spMkLst>
        </pc:spChg>
        <pc:spChg chg="mod topLvl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21" creationId="{5D645488-92D1-431F-B14F-736E8E8F248C}"/>
          </ac:spMkLst>
        </pc:spChg>
        <pc:spChg chg="del topLvl">
          <ac:chgData name="De Kinder, Peter" userId="2a034376-62ac-4cf6-a23f-d527851858b8" providerId="ADAL" clId="{D0231627-5D05-47BA-9BC1-A370EEA4DA38}" dt="2022-04-27T08:46:48.418" v="1344" actId="478"/>
          <ac:spMkLst>
            <pc:docMk/>
            <pc:sldMk cId="4201278032" sldId="309"/>
            <ac:spMk id="23" creationId="{3DB5668C-1EA6-4285-B915-049C7AB2C1CD}"/>
          </ac:spMkLst>
        </pc:spChg>
        <pc:spChg chg="mod topLvl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24" creationId="{2042F4F2-F523-4495-AFFC-F8A88AEA6576}"/>
          </ac:spMkLst>
        </pc:spChg>
        <pc:spChg chg="del topLvl">
          <ac:chgData name="De Kinder, Peter" userId="2a034376-62ac-4cf6-a23f-d527851858b8" providerId="ADAL" clId="{D0231627-5D05-47BA-9BC1-A370EEA4DA38}" dt="2022-04-27T08:46:50.577" v="1345" actId="478"/>
          <ac:spMkLst>
            <pc:docMk/>
            <pc:sldMk cId="4201278032" sldId="309"/>
            <ac:spMk id="26" creationId="{EEFB0A5E-9A6E-438A-9655-3DB68E3F4616}"/>
          </ac:spMkLst>
        </pc:spChg>
        <pc:spChg chg="mod topLvl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27" creationId="{F0F7CE1E-475A-419E-A3BC-F33655F8434E}"/>
          </ac:spMkLst>
        </pc:spChg>
        <pc:spChg chg="mod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43" creationId="{627EF938-AF57-429F-A6A3-0851CC98C741}"/>
          </ac:spMkLst>
        </pc:spChg>
        <pc:spChg chg="mod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46" creationId="{6C9B2E01-A7E2-48CD-BB42-2F8FEB3D8D8A}"/>
          </ac:spMkLst>
        </pc:spChg>
        <pc:spChg chg="mod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49" creationId="{7343DDA9-8BE9-4E58-AD48-4E5A1060580D}"/>
          </ac:spMkLst>
        </pc:spChg>
        <pc:spChg chg="mod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52" creationId="{34E3A47A-CD0A-429D-BE22-6ADD89CE083E}"/>
          </ac:spMkLst>
        </pc:spChg>
        <pc:spChg chg="mod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55" creationId="{1DA8FBC5-4933-4E87-9B08-5DDA5B691927}"/>
          </ac:spMkLst>
        </pc:spChg>
        <pc:spChg chg="mod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56" creationId="{EC89C68D-7832-407A-BE78-4F5BB34E605B}"/>
          </ac:spMkLst>
        </pc:spChg>
        <pc:spChg chg="mod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57" creationId="{07FD7E2C-3A31-4E02-B19F-CCA3F64A0013}"/>
          </ac:spMkLst>
        </pc:spChg>
        <pc:spChg chg="mod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58" creationId="{A3FE4D11-14B9-4CA8-9EF7-89ED26CE13CA}"/>
          </ac:spMkLst>
        </pc:spChg>
        <pc:spChg chg="mod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59" creationId="{AB859DE1-3A69-449E-9897-0868A8D5F221}"/>
          </ac:spMkLst>
        </pc:spChg>
        <pc:spChg chg="mod">
          <ac:chgData name="De Kinder, Peter" userId="2a034376-62ac-4cf6-a23f-d527851858b8" providerId="ADAL" clId="{D0231627-5D05-47BA-9BC1-A370EEA4DA38}" dt="2022-04-28T07:12:50.012" v="1664" actId="1036"/>
          <ac:spMkLst>
            <pc:docMk/>
            <pc:sldMk cId="4201278032" sldId="309"/>
            <ac:spMk id="60" creationId="{2728B4B0-ECE4-4B9E-B811-46FC977A8E55}"/>
          </ac:spMkLst>
        </pc:spChg>
        <pc:grpChg chg="add del mod">
          <ac:chgData name="De Kinder, Peter" userId="2a034376-62ac-4cf6-a23f-d527851858b8" providerId="ADAL" clId="{D0231627-5D05-47BA-9BC1-A370EEA4DA38}" dt="2022-04-27T08:44:12.293" v="1332" actId="478"/>
          <ac:grpSpMkLst>
            <pc:docMk/>
            <pc:sldMk cId="4201278032" sldId="309"/>
            <ac:grpSpMk id="13" creationId="{5FE02595-047C-4899-BFF6-F23EC22625A3}"/>
          </ac:grpSpMkLst>
        </pc:grpChg>
        <pc:grpChg chg="del">
          <ac:chgData name="De Kinder, Peter" userId="2a034376-62ac-4cf6-a23f-d527851858b8" providerId="ADAL" clId="{D0231627-5D05-47BA-9BC1-A370EEA4DA38}" dt="2022-04-27T08:46:43.056" v="1342" actId="478"/>
          <ac:grpSpMkLst>
            <pc:docMk/>
            <pc:sldMk cId="4201278032" sldId="309"/>
            <ac:grpSpMk id="16" creationId="{3227B637-40DB-4737-A2A6-C4223FA6FCDF}"/>
          </ac:grpSpMkLst>
        </pc:grpChg>
        <pc:grpChg chg="del">
          <ac:chgData name="De Kinder, Peter" userId="2a034376-62ac-4cf6-a23f-d527851858b8" providerId="ADAL" clId="{D0231627-5D05-47BA-9BC1-A370EEA4DA38}" dt="2022-04-27T08:46:45.914" v="1343" actId="478"/>
          <ac:grpSpMkLst>
            <pc:docMk/>
            <pc:sldMk cId="4201278032" sldId="309"/>
            <ac:grpSpMk id="19" creationId="{E3F41CBD-5B0F-48CA-9F56-A2D3208237EB}"/>
          </ac:grpSpMkLst>
        </pc:grpChg>
        <pc:grpChg chg="del">
          <ac:chgData name="De Kinder, Peter" userId="2a034376-62ac-4cf6-a23f-d527851858b8" providerId="ADAL" clId="{D0231627-5D05-47BA-9BC1-A370EEA4DA38}" dt="2022-04-27T08:46:48.418" v="1344" actId="478"/>
          <ac:grpSpMkLst>
            <pc:docMk/>
            <pc:sldMk cId="4201278032" sldId="309"/>
            <ac:grpSpMk id="22" creationId="{0B5CD0F8-D54C-4BEB-818E-7B421C376762}"/>
          </ac:grpSpMkLst>
        </pc:grpChg>
        <pc:grpChg chg="del">
          <ac:chgData name="De Kinder, Peter" userId="2a034376-62ac-4cf6-a23f-d527851858b8" providerId="ADAL" clId="{D0231627-5D05-47BA-9BC1-A370EEA4DA38}" dt="2022-04-27T08:46:50.577" v="1345" actId="478"/>
          <ac:grpSpMkLst>
            <pc:docMk/>
            <pc:sldMk cId="4201278032" sldId="309"/>
            <ac:grpSpMk id="25" creationId="{99F5BFC6-CC0B-4808-9597-D0CF60DA4C86}"/>
          </ac:grpSpMkLst>
        </pc:grpChg>
        <pc:picChg chg="del">
          <ac:chgData name="De Kinder, Peter" userId="2a034376-62ac-4cf6-a23f-d527851858b8" providerId="ADAL" clId="{D0231627-5D05-47BA-9BC1-A370EEA4DA38}" dt="2022-04-28T07:12:36.759" v="1620" actId="478"/>
          <ac:picMkLst>
            <pc:docMk/>
            <pc:sldMk cId="4201278032" sldId="309"/>
            <ac:picMk id="61" creationId="{02AEE130-64B8-4A07-BA57-A89307C3BA97}"/>
          </ac:picMkLst>
        </pc:picChg>
        <pc:cxnChg chg="mod">
          <ac:chgData name="De Kinder, Peter" userId="2a034376-62ac-4cf6-a23f-d527851858b8" providerId="ADAL" clId="{D0231627-5D05-47BA-9BC1-A370EEA4DA38}" dt="2022-04-28T07:12:50.012" v="1664" actId="1036"/>
          <ac:cxnSpMkLst>
            <pc:docMk/>
            <pc:sldMk cId="4201278032" sldId="309"/>
            <ac:cxnSpMk id="36" creationId="{A440D260-2AEA-4F74-BDC5-010BFDF71CC8}"/>
          </ac:cxnSpMkLst>
        </pc:cxnChg>
        <pc:cxnChg chg="mod">
          <ac:chgData name="De Kinder, Peter" userId="2a034376-62ac-4cf6-a23f-d527851858b8" providerId="ADAL" clId="{D0231627-5D05-47BA-9BC1-A370EEA4DA38}" dt="2022-04-28T07:12:50.012" v="1664" actId="1036"/>
          <ac:cxnSpMkLst>
            <pc:docMk/>
            <pc:sldMk cId="4201278032" sldId="309"/>
            <ac:cxnSpMk id="37" creationId="{CF690FC8-8455-42DC-9FEA-E0D67532172D}"/>
          </ac:cxnSpMkLst>
        </pc:cxnChg>
        <pc:cxnChg chg="mod">
          <ac:chgData name="De Kinder, Peter" userId="2a034376-62ac-4cf6-a23f-d527851858b8" providerId="ADAL" clId="{D0231627-5D05-47BA-9BC1-A370EEA4DA38}" dt="2022-04-28T07:12:50.012" v="1664" actId="1036"/>
          <ac:cxnSpMkLst>
            <pc:docMk/>
            <pc:sldMk cId="4201278032" sldId="309"/>
            <ac:cxnSpMk id="38" creationId="{A3D4C674-3B63-4811-B676-D51410EF7D11}"/>
          </ac:cxnSpMkLst>
        </pc:cxnChg>
        <pc:cxnChg chg="mod">
          <ac:chgData name="De Kinder, Peter" userId="2a034376-62ac-4cf6-a23f-d527851858b8" providerId="ADAL" clId="{D0231627-5D05-47BA-9BC1-A370EEA4DA38}" dt="2022-04-28T07:12:50.012" v="1664" actId="1036"/>
          <ac:cxnSpMkLst>
            <pc:docMk/>
            <pc:sldMk cId="4201278032" sldId="309"/>
            <ac:cxnSpMk id="39" creationId="{A9ADF3CA-0ED6-4B41-B326-CC55A6D798C3}"/>
          </ac:cxnSpMkLst>
        </pc:cxnChg>
        <pc:cxnChg chg="mod">
          <ac:chgData name="De Kinder, Peter" userId="2a034376-62ac-4cf6-a23f-d527851858b8" providerId="ADAL" clId="{D0231627-5D05-47BA-9BC1-A370EEA4DA38}" dt="2022-04-28T07:12:50.012" v="1664" actId="1036"/>
          <ac:cxnSpMkLst>
            <pc:docMk/>
            <pc:sldMk cId="4201278032" sldId="309"/>
            <ac:cxnSpMk id="40" creationId="{4AE96ED0-8EB7-4A25-B44C-43687E0CAC41}"/>
          </ac:cxnSpMkLst>
        </pc:cxnChg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1557309788" sldId="310"/>
        </pc:sldMkLst>
      </pc:sldChg>
      <pc:sldChg chg="modSp mod">
        <pc:chgData name="De Kinder, Peter" userId="2a034376-62ac-4cf6-a23f-d527851858b8" providerId="ADAL" clId="{D0231627-5D05-47BA-9BC1-A370EEA4DA38}" dt="2022-04-27T08:55:21.919" v="1506" actId="20577"/>
        <pc:sldMkLst>
          <pc:docMk/>
          <pc:sldMk cId="2498161071" sldId="311"/>
        </pc:sldMkLst>
        <pc:spChg chg="mod">
          <ac:chgData name="De Kinder, Peter" userId="2a034376-62ac-4cf6-a23f-d527851858b8" providerId="ADAL" clId="{D0231627-5D05-47BA-9BC1-A370EEA4DA38}" dt="2022-04-27T08:55:21.919" v="1506" actId="20577"/>
          <ac:spMkLst>
            <pc:docMk/>
            <pc:sldMk cId="2498161071" sldId="311"/>
            <ac:spMk id="4" creationId="{98BAEECE-E4F0-469B-BEE9-5353779BE563}"/>
          </ac:spMkLst>
        </pc:spChg>
      </pc:sldChg>
      <pc:sldChg chg="addSp delSp modSp mod ord modNotesTx">
        <pc:chgData name="De Kinder, Peter" userId="2a034376-62ac-4cf6-a23f-d527851858b8" providerId="ADAL" clId="{D0231627-5D05-47BA-9BC1-A370EEA4DA38}" dt="2022-04-27T08:32:49.725" v="756" actId="14100"/>
        <pc:sldMkLst>
          <pc:docMk/>
          <pc:sldMk cId="3827296069" sldId="313"/>
        </pc:sldMkLst>
        <pc:spChg chg="del mod topLvl">
          <ac:chgData name="De Kinder, Peter" userId="2a034376-62ac-4cf6-a23f-d527851858b8" providerId="ADAL" clId="{D0231627-5D05-47BA-9BC1-A370EEA4DA38}" dt="2022-04-27T08:31:41.807" v="745" actId="478"/>
          <ac:spMkLst>
            <pc:docMk/>
            <pc:sldMk cId="3827296069" sldId="313"/>
            <ac:spMk id="10" creationId="{83E1CC19-14A4-4764-9C18-A91D4D65C759}"/>
          </ac:spMkLst>
        </pc:spChg>
        <pc:spChg chg="del mod topLvl">
          <ac:chgData name="De Kinder, Peter" userId="2a034376-62ac-4cf6-a23f-d527851858b8" providerId="ADAL" clId="{D0231627-5D05-47BA-9BC1-A370EEA4DA38}" dt="2022-04-27T08:32:14.509" v="753" actId="478"/>
          <ac:spMkLst>
            <pc:docMk/>
            <pc:sldMk cId="3827296069" sldId="313"/>
            <ac:spMk id="11" creationId="{5112DC39-27B9-4EE3-A036-159E2A9A5BA0}"/>
          </ac:spMkLst>
        </pc:spChg>
        <pc:spChg chg="del mod topLvl">
          <ac:chgData name="De Kinder, Peter" userId="2a034376-62ac-4cf6-a23f-d527851858b8" providerId="ADAL" clId="{D0231627-5D05-47BA-9BC1-A370EEA4DA38}" dt="2022-04-27T08:30:47.002" v="735" actId="478"/>
          <ac:spMkLst>
            <pc:docMk/>
            <pc:sldMk cId="3827296069" sldId="313"/>
            <ac:spMk id="12" creationId="{3960222C-3127-48F4-9D7C-ED8DB82666E4}"/>
          </ac:spMkLst>
        </pc:spChg>
        <pc:spChg chg="mod">
          <ac:chgData name="De Kinder, Peter" userId="2a034376-62ac-4cf6-a23f-d527851858b8" providerId="ADAL" clId="{D0231627-5D05-47BA-9BC1-A370EEA4DA38}" dt="2022-04-27T08:28:44.630" v="671" actId="165"/>
          <ac:spMkLst>
            <pc:docMk/>
            <pc:sldMk cId="3827296069" sldId="313"/>
            <ac:spMk id="13" creationId="{990D3F1C-2204-43EC-8F72-0A2E7CF50F3C}"/>
          </ac:spMkLst>
        </pc:spChg>
        <pc:spChg chg="mod">
          <ac:chgData name="De Kinder, Peter" userId="2a034376-62ac-4cf6-a23f-d527851858b8" providerId="ADAL" clId="{D0231627-5D05-47BA-9BC1-A370EEA4DA38}" dt="2022-04-27T08:28:44.630" v="671" actId="165"/>
          <ac:spMkLst>
            <pc:docMk/>
            <pc:sldMk cId="3827296069" sldId="313"/>
            <ac:spMk id="14" creationId="{98C45D98-6AB2-431F-98EB-F240A7A9A985}"/>
          </ac:spMkLst>
        </pc:spChg>
        <pc:spChg chg="mod">
          <ac:chgData name="De Kinder, Peter" userId="2a034376-62ac-4cf6-a23f-d527851858b8" providerId="ADAL" clId="{D0231627-5D05-47BA-9BC1-A370EEA4DA38}" dt="2022-04-27T08:28:44.630" v="671" actId="165"/>
          <ac:spMkLst>
            <pc:docMk/>
            <pc:sldMk cId="3827296069" sldId="313"/>
            <ac:spMk id="15" creationId="{7FD2077B-BF53-4F78-95CA-5C3C7F5C2A7B}"/>
          </ac:spMkLst>
        </pc:spChg>
        <pc:spChg chg="mod">
          <ac:chgData name="De Kinder, Peter" userId="2a034376-62ac-4cf6-a23f-d527851858b8" providerId="ADAL" clId="{D0231627-5D05-47BA-9BC1-A370EEA4DA38}" dt="2022-04-27T08:28:44.630" v="671" actId="165"/>
          <ac:spMkLst>
            <pc:docMk/>
            <pc:sldMk cId="3827296069" sldId="313"/>
            <ac:spMk id="16" creationId="{E83F7CB9-BF1B-469D-A1FB-CC50D03DD199}"/>
          </ac:spMkLst>
        </pc:spChg>
        <pc:spChg chg="mod">
          <ac:chgData name="De Kinder, Peter" userId="2a034376-62ac-4cf6-a23f-d527851858b8" providerId="ADAL" clId="{D0231627-5D05-47BA-9BC1-A370EEA4DA38}" dt="2022-04-27T08:28:44.630" v="671" actId="165"/>
          <ac:spMkLst>
            <pc:docMk/>
            <pc:sldMk cId="3827296069" sldId="313"/>
            <ac:spMk id="17" creationId="{29731394-FDB2-42C5-A839-9AFAB8E34D17}"/>
          </ac:spMkLst>
        </pc:spChg>
        <pc:spChg chg="mod">
          <ac:chgData name="De Kinder, Peter" userId="2a034376-62ac-4cf6-a23f-d527851858b8" providerId="ADAL" clId="{D0231627-5D05-47BA-9BC1-A370EEA4DA38}" dt="2022-04-27T08:28:44.630" v="671" actId="165"/>
          <ac:spMkLst>
            <pc:docMk/>
            <pc:sldMk cId="3827296069" sldId="313"/>
            <ac:spMk id="18" creationId="{4BC99D61-A5F5-47CD-8B6B-E9B4770E6191}"/>
          </ac:spMkLst>
        </pc:spChg>
        <pc:spChg chg="del mod topLvl">
          <ac:chgData name="De Kinder, Peter" userId="2a034376-62ac-4cf6-a23f-d527851858b8" providerId="ADAL" clId="{D0231627-5D05-47BA-9BC1-A370EEA4DA38}" dt="2022-04-27T08:30:34.157" v="729" actId="478"/>
          <ac:spMkLst>
            <pc:docMk/>
            <pc:sldMk cId="3827296069" sldId="313"/>
            <ac:spMk id="23" creationId="{B97FCF07-EA79-405F-BB70-2BB22314A78C}"/>
          </ac:spMkLst>
        </pc:spChg>
        <pc:spChg chg="del mod topLvl">
          <ac:chgData name="De Kinder, Peter" userId="2a034376-62ac-4cf6-a23f-d527851858b8" providerId="ADAL" clId="{D0231627-5D05-47BA-9BC1-A370EEA4DA38}" dt="2022-04-27T08:29:58.419" v="724" actId="478"/>
          <ac:spMkLst>
            <pc:docMk/>
            <pc:sldMk cId="3827296069" sldId="313"/>
            <ac:spMk id="24" creationId="{A4B9AC60-F522-41D2-98EF-F04691C1D267}"/>
          </ac:spMkLst>
        </pc:spChg>
        <pc:spChg chg="del mod topLvl">
          <ac:chgData name="De Kinder, Peter" userId="2a034376-62ac-4cf6-a23f-d527851858b8" providerId="ADAL" clId="{D0231627-5D05-47BA-9BC1-A370EEA4DA38}" dt="2022-04-27T08:30:42.306" v="733" actId="478"/>
          <ac:spMkLst>
            <pc:docMk/>
            <pc:sldMk cId="3827296069" sldId="313"/>
            <ac:spMk id="25" creationId="{94CDF616-D5E6-4235-B37B-932B7B4A9F33}"/>
          </ac:spMkLst>
        </pc:spChg>
        <pc:spChg chg="mod">
          <ac:chgData name="De Kinder, Peter" userId="2a034376-62ac-4cf6-a23f-d527851858b8" providerId="ADAL" clId="{D0231627-5D05-47BA-9BC1-A370EEA4DA38}" dt="2022-04-27T08:27:46.064" v="567" actId="165"/>
          <ac:spMkLst>
            <pc:docMk/>
            <pc:sldMk cId="3827296069" sldId="313"/>
            <ac:spMk id="26" creationId="{DBD5291B-167C-426B-AFF8-10863D76A48D}"/>
          </ac:spMkLst>
        </pc:spChg>
        <pc:spChg chg="mod">
          <ac:chgData name="De Kinder, Peter" userId="2a034376-62ac-4cf6-a23f-d527851858b8" providerId="ADAL" clId="{D0231627-5D05-47BA-9BC1-A370EEA4DA38}" dt="2022-04-27T08:27:46.064" v="567" actId="165"/>
          <ac:spMkLst>
            <pc:docMk/>
            <pc:sldMk cId="3827296069" sldId="313"/>
            <ac:spMk id="27" creationId="{BCB868D3-27DC-4079-B892-5DE11D73F332}"/>
          </ac:spMkLst>
        </pc:spChg>
        <pc:spChg chg="mod">
          <ac:chgData name="De Kinder, Peter" userId="2a034376-62ac-4cf6-a23f-d527851858b8" providerId="ADAL" clId="{D0231627-5D05-47BA-9BC1-A370EEA4DA38}" dt="2022-04-27T08:27:46.064" v="567" actId="165"/>
          <ac:spMkLst>
            <pc:docMk/>
            <pc:sldMk cId="3827296069" sldId="313"/>
            <ac:spMk id="28" creationId="{E58DC54C-26EB-441C-AB14-34CCB5B3F47B}"/>
          </ac:spMkLst>
        </pc:spChg>
        <pc:spChg chg="mod">
          <ac:chgData name="De Kinder, Peter" userId="2a034376-62ac-4cf6-a23f-d527851858b8" providerId="ADAL" clId="{D0231627-5D05-47BA-9BC1-A370EEA4DA38}" dt="2022-04-27T08:27:46.064" v="567" actId="165"/>
          <ac:spMkLst>
            <pc:docMk/>
            <pc:sldMk cId="3827296069" sldId="313"/>
            <ac:spMk id="29" creationId="{5E8A3922-8CB8-4523-85A3-B8CC9124BA9F}"/>
          </ac:spMkLst>
        </pc:spChg>
        <pc:spChg chg="mod">
          <ac:chgData name="De Kinder, Peter" userId="2a034376-62ac-4cf6-a23f-d527851858b8" providerId="ADAL" clId="{D0231627-5D05-47BA-9BC1-A370EEA4DA38}" dt="2022-04-27T08:27:46.064" v="567" actId="165"/>
          <ac:spMkLst>
            <pc:docMk/>
            <pc:sldMk cId="3827296069" sldId="313"/>
            <ac:spMk id="30" creationId="{FBB94656-F13B-4924-B418-48E62D2CE099}"/>
          </ac:spMkLst>
        </pc:spChg>
        <pc:spChg chg="mod">
          <ac:chgData name="De Kinder, Peter" userId="2a034376-62ac-4cf6-a23f-d527851858b8" providerId="ADAL" clId="{D0231627-5D05-47BA-9BC1-A370EEA4DA38}" dt="2022-04-27T08:27:46.064" v="567" actId="165"/>
          <ac:spMkLst>
            <pc:docMk/>
            <pc:sldMk cId="3827296069" sldId="313"/>
            <ac:spMk id="31" creationId="{F58FF4B9-65B1-4D62-BFF6-66F4DB1430C8}"/>
          </ac:spMkLst>
        </pc:spChg>
        <pc:spChg chg="mod">
          <ac:chgData name="De Kinder, Peter" userId="2a034376-62ac-4cf6-a23f-d527851858b8" providerId="ADAL" clId="{D0231627-5D05-47BA-9BC1-A370EEA4DA38}" dt="2022-04-27T08:28:03.150" v="601" actId="20577"/>
          <ac:spMkLst>
            <pc:docMk/>
            <pc:sldMk cId="3827296069" sldId="313"/>
            <ac:spMk id="40" creationId="{00B655B1-C93C-43D7-8B61-D8A060A56B88}"/>
          </ac:spMkLst>
        </pc:spChg>
        <pc:spChg chg="mod">
          <ac:chgData name="De Kinder, Peter" userId="2a034376-62ac-4cf6-a23f-d527851858b8" providerId="ADAL" clId="{D0231627-5D05-47BA-9BC1-A370EEA4DA38}" dt="2022-04-27T08:28:24.394" v="666" actId="20577"/>
          <ac:spMkLst>
            <pc:docMk/>
            <pc:sldMk cId="3827296069" sldId="313"/>
            <ac:spMk id="41" creationId="{B64AE046-97B0-4D9A-AB1A-3CA796AFD602}"/>
          </ac:spMkLst>
        </pc:spChg>
        <pc:spChg chg="add del mod topLvl">
          <ac:chgData name="De Kinder, Peter" userId="2a034376-62ac-4cf6-a23f-d527851858b8" providerId="ADAL" clId="{D0231627-5D05-47BA-9BC1-A370EEA4DA38}" dt="2022-04-27T08:29:22.102" v="718" actId="478"/>
          <ac:spMkLst>
            <pc:docMk/>
            <pc:sldMk cId="3827296069" sldId="313"/>
            <ac:spMk id="48" creationId="{E502ADF6-9F8A-40FA-946E-62F2D9106A41}"/>
          </ac:spMkLst>
        </pc:spChg>
        <pc:spChg chg="mod">
          <ac:chgData name="De Kinder, Peter" userId="2a034376-62ac-4cf6-a23f-d527851858b8" providerId="ADAL" clId="{D0231627-5D05-47BA-9BC1-A370EEA4DA38}" dt="2022-04-27T08:28:31.997" v="668"/>
          <ac:spMkLst>
            <pc:docMk/>
            <pc:sldMk cId="3827296069" sldId="313"/>
            <ac:spMk id="51" creationId="{6C21F4E7-0D76-42D3-B07E-73C0D1E9A0CA}"/>
          </ac:spMkLst>
        </pc:spChg>
        <pc:spChg chg="mod">
          <ac:chgData name="De Kinder, Peter" userId="2a034376-62ac-4cf6-a23f-d527851858b8" providerId="ADAL" clId="{D0231627-5D05-47BA-9BC1-A370EEA4DA38}" dt="2022-04-27T08:28:31.997" v="668"/>
          <ac:spMkLst>
            <pc:docMk/>
            <pc:sldMk cId="3827296069" sldId="313"/>
            <ac:spMk id="52" creationId="{0B047A4F-6315-400C-83FB-687EC62B5876}"/>
          </ac:spMkLst>
        </pc:spChg>
        <pc:spChg chg="mod">
          <ac:chgData name="De Kinder, Peter" userId="2a034376-62ac-4cf6-a23f-d527851858b8" providerId="ADAL" clId="{D0231627-5D05-47BA-9BC1-A370EEA4DA38}" dt="2022-04-27T08:28:31.997" v="668"/>
          <ac:spMkLst>
            <pc:docMk/>
            <pc:sldMk cId="3827296069" sldId="313"/>
            <ac:spMk id="53" creationId="{1AA5CBC3-34C3-4E1D-A6A3-99F509814065}"/>
          </ac:spMkLst>
        </pc:spChg>
        <pc:spChg chg="mod">
          <ac:chgData name="De Kinder, Peter" userId="2a034376-62ac-4cf6-a23f-d527851858b8" providerId="ADAL" clId="{D0231627-5D05-47BA-9BC1-A370EEA4DA38}" dt="2022-04-27T08:29:08.828" v="691" actId="20577"/>
          <ac:spMkLst>
            <pc:docMk/>
            <pc:sldMk cId="3827296069" sldId="313"/>
            <ac:spMk id="55" creationId="{0A5DD015-B3F8-426D-9A3B-FE22C2A7D80D}"/>
          </ac:spMkLst>
        </pc:spChg>
        <pc:spChg chg="mod">
          <ac:chgData name="De Kinder, Peter" userId="2a034376-62ac-4cf6-a23f-d527851858b8" providerId="ADAL" clId="{D0231627-5D05-47BA-9BC1-A370EEA4DA38}" dt="2022-04-27T08:29:17.548" v="717" actId="20577"/>
          <ac:spMkLst>
            <pc:docMk/>
            <pc:sldMk cId="3827296069" sldId="313"/>
            <ac:spMk id="56" creationId="{FD891A67-6CA9-4163-855D-20EAB2CAAEB7}"/>
          </ac:spMkLst>
        </pc:spChg>
        <pc:spChg chg="add mod">
          <ac:chgData name="De Kinder, Peter" userId="2a034376-62ac-4cf6-a23f-d527851858b8" providerId="ADAL" clId="{D0231627-5D05-47BA-9BC1-A370EEA4DA38}" dt="2022-04-27T08:32:09.015" v="752" actId="1076"/>
          <ac:spMkLst>
            <pc:docMk/>
            <pc:sldMk cId="3827296069" sldId="313"/>
            <ac:spMk id="57" creationId="{3F194955-19B0-40FF-86A0-C4909BD887C6}"/>
          </ac:spMkLst>
        </pc:spChg>
        <pc:spChg chg="add mod">
          <ac:chgData name="De Kinder, Peter" userId="2a034376-62ac-4cf6-a23f-d527851858b8" providerId="ADAL" clId="{D0231627-5D05-47BA-9BC1-A370EEA4DA38}" dt="2022-04-27T08:29:30.892" v="721" actId="108"/>
          <ac:spMkLst>
            <pc:docMk/>
            <pc:sldMk cId="3827296069" sldId="313"/>
            <ac:spMk id="58" creationId="{A53A544D-8956-4EE3-AB51-A8FD670E060C}"/>
          </ac:spMkLst>
        </pc:spChg>
        <pc:spChg chg="add mod">
          <ac:chgData name="De Kinder, Peter" userId="2a034376-62ac-4cf6-a23f-d527851858b8" providerId="ADAL" clId="{D0231627-5D05-47BA-9BC1-A370EEA4DA38}" dt="2022-04-27T08:30:05.313" v="726" actId="1076"/>
          <ac:spMkLst>
            <pc:docMk/>
            <pc:sldMk cId="3827296069" sldId="313"/>
            <ac:spMk id="59" creationId="{F8273851-C6B9-407C-A152-C3B90A10BAE2}"/>
          </ac:spMkLst>
        </pc:spChg>
        <pc:spChg chg="add mod">
          <ac:chgData name="De Kinder, Peter" userId="2a034376-62ac-4cf6-a23f-d527851858b8" providerId="ADAL" clId="{D0231627-5D05-47BA-9BC1-A370EEA4DA38}" dt="2022-04-27T08:30:45.299" v="734" actId="1076"/>
          <ac:spMkLst>
            <pc:docMk/>
            <pc:sldMk cId="3827296069" sldId="313"/>
            <ac:spMk id="61" creationId="{5DA4269A-8868-4D68-9410-62FFE498AE83}"/>
          </ac:spMkLst>
        </pc:spChg>
        <pc:spChg chg="add mod">
          <ac:chgData name="De Kinder, Peter" userId="2a034376-62ac-4cf6-a23f-d527851858b8" providerId="ADAL" clId="{D0231627-5D05-47BA-9BC1-A370EEA4DA38}" dt="2022-04-27T08:30:56.983" v="740" actId="108"/>
          <ac:spMkLst>
            <pc:docMk/>
            <pc:sldMk cId="3827296069" sldId="313"/>
            <ac:spMk id="62" creationId="{B7BE222E-1866-43EC-95E3-21388164915E}"/>
          </ac:spMkLst>
        </pc:spChg>
        <pc:spChg chg="add mod">
          <ac:chgData name="De Kinder, Peter" userId="2a034376-62ac-4cf6-a23f-d527851858b8" providerId="ADAL" clId="{D0231627-5D05-47BA-9BC1-A370EEA4DA38}" dt="2022-04-27T08:32:02.456" v="751" actId="108"/>
          <ac:spMkLst>
            <pc:docMk/>
            <pc:sldMk cId="3827296069" sldId="313"/>
            <ac:spMk id="63" creationId="{BF95D082-7C7C-4BE6-862F-17C65EA0DCD7}"/>
          </ac:spMkLst>
        </pc:spChg>
        <pc:spChg chg="add mod">
          <ac:chgData name="De Kinder, Peter" userId="2a034376-62ac-4cf6-a23f-d527851858b8" providerId="ADAL" clId="{D0231627-5D05-47BA-9BC1-A370EEA4DA38}" dt="2022-04-27T08:31:53.212" v="749" actId="1076"/>
          <ac:spMkLst>
            <pc:docMk/>
            <pc:sldMk cId="3827296069" sldId="313"/>
            <ac:spMk id="64" creationId="{35711E5F-8018-4CB4-80E9-E26BF824E9DB}"/>
          </ac:spMkLst>
        </pc:spChg>
        <pc:spChg chg="add mod">
          <ac:chgData name="De Kinder, Peter" userId="2a034376-62ac-4cf6-a23f-d527851858b8" providerId="ADAL" clId="{D0231627-5D05-47BA-9BC1-A370EEA4DA38}" dt="2022-04-27T08:32:49.725" v="756" actId="14100"/>
          <ac:spMkLst>
            <pc:docMk/>
            <pc:sldMk cId="3827296069" sldId="313"/>
            <ac:spMk id="65" creationId="{A07134E8-894F-4202-974E-EB7AFD71F232}"/>
          </ac:spMkLst>
        </pc:spChg>
        <pc:grpChg chg="add del mod">
          <ac:chgData name="De Kinder, Peter" userId="2a034376-62ac-4cf6-a23f-d527851858b8" providerId="ADAL" clId="{D0231627-5D05-47BA-9BC1-A370EEA4DA38}" dt="2022-04-27T08:29:22.102" v="718" actId="478"/>
          <ac:grpSpMkLst>
            <pc:docMk/>
            <pc:sldMk cId="3827296069" sldId="313"/>
            <ac:grpSpMk id="4" creationId="{A8204629-CE0A-408C-909E-E4F26A65D058}"/>
          </ac:grpSpMkLst>
        </pc:grpChg>
        <pc:grpChg chg="del">
          <ac:chgData name="De Kinder, Peter" userId="2a034376-62ac-4cf6-a23f-d527851858b8" providerId="ADAL" clId="{D0231627-5D05-47BA-9BC1-A370EEA4DA38}" dt="2022-04-27T08:28:44.630" v="671" actId="165"/>
          <ac:grpSpMkLst>
            <pc:docMk/>
            <pc:sldMk cId="3827296069" sldId="313"/>
            <ac:grpSpMk id="6" creationId="{7DD0082A-F661-4C41-B20C-E8BF488F9CCD}"/>
          </ac:grpSpMkLst>
        </pc:grpChg>
        <pc:grpChg chg="mod topLvl">
          <ac:chgData name="De Kinder, Peter" userId="2a034376-62ac-4cf6-a23f-d527851858b8" providerId="ADAL" clId="{D0231627-5D05-47BA-9BC1-A370EEA4DA38}" dt="2022-04-27T08:28:44.630" v="671" actId="165"/>
          <ac:grpSpMkLst>
            <pc:docMk/>
            <pc:sldMk cId="3827296069" sldId="313"/>
            <ac:grpSpMk id="7" creationId="{6D075525-7B49-4DE7-B142-CB5720843EB0}"/>
          </ac:grpSpMkLst>
        </pc:grpChg>
        <pc:grpChg chg="mod topLvl">
          <ac:chgData name="De Kinder, Peter" userId="2a034376-62ac-4cf6-a23f-d527851858b8" providerId="ADAL" clId="{D0231627-5D05-47BA-9BC1-A370EEA4DA38}" dt="2022-04-27T08:31:30.353" v="743" actId="1076"/>
          <ac:grpSpMkLst>
            <pc:docMk/>
            <pc:sldMk cId="3827296069" sldId="313"/>
            <ac:grpSpMk id="8" creationId="{5D6FC58A-559C-49AF-A3C3-4598EAC673C5}"/>
          </ac:grpSpMkLst>
        </pc:grpChg>
        <pc:grpChg chg="mod topLvl">
          <ac:chgData name="De Kinder, Peter" userId="2a034376-62ac-4cf6-a23f-d527851858b8" providerId="ADAL" clId="{D0231627-5D05-47BA-9BC1-A370EEA4DA38}" dt="2022-04-27T08:28:44.630" v="671" actId="165"/>
          <ac:grpSpMkLst>
            <pc:docMk/>
            <pc:sldMk cId="3827296069" sldId="313"/>
            <ac:grpSpMk id="9" creationId="{D86B23AA-B19E-4D38-9BB4-B0116246D216}"/>
          </ac:grpSpMkLst>
        </pc:grpChg>
        <pc:grpChg chg="del mod">
          <ac:chgData name="De Kinder, Peter" userId="2a034376-62ac-4cf6-a23f-d527851858b8" providerId="ADAL" clId="{D0231627-5D05-47BA-9BC1-A370EEA4DA38}" dt="2022-04-27T08:27:46.064" v="567" actId="165"/>
          <ac:grpSpMkLst>
            <pc:docMk/>
            <pc:sldMk cId="3827296069" sldId="313"/>
            <ac:grpSpMk id="19" creationId="{9B0FE420-0A1C-4F3D-A5CC-FB0DBFC407B9}"/>
          </ac:grpSpMkLst>
        </pc:grpChg>
        <pc:grpChg chg="mod topLvl">
          <ac:chgData name="De Kinder, Peter" userId="2a034376-62ac-4cf6-a23f-d527851858b8" providerId="ADAL" clId="{D0231627-5D05-47BA-9BC1-A370EEA4DA38}" dt="2022-04-27T08:27:46.064" v="567" actId="165"/>
          <ac:grpSpMkLst>
            <pc:docMk/>
            <pc:sldMk cId="3827296069" sldId="313"/>
            <ac:grpSpMk id="20" creationId="{0270CCD0-FC20-40F9-90D9-BB08075E1014}"/>
          </ac:grpSpMkLst>
        </pc:grpChg>
        <pc:grpChg chg="mod topLvl">
          <ac:chgData name="De Kinder, Peter" userId="2a034376-62ac-4cf6-a23f-d527851858b8" providerId="ADAL" clId="{D0231627-5D05-47BA-9BC1-A370EEA4DA38}" dt="2022-04-27T08:27:46.064" v="567" actId="165"/>
          <ac:grpSpMkLst>
            <pc:docMk/>
            <pc:sldMk cId="3827296069" sldId="313"/>
            <ac:grpSpMk id="21" creationId="{9F1C8240-7812-4997-AFCE-0DE31C957981}"/>
          </ac:grpSpMkLst>
        </pc:grpChg>
        <pc:grpChg chg="mod topLvl">
          <ac:chgData name="De Kinder, Peter" userId="2a034376-62ac-4cf6-a23f-d527851858b8" providerId="ADAL" clId="{D0231627-5D05-47BA-9BC1-A370EEA4DA38}" dt="2022-04-27T08:27:46.064" v="567" actId="165"/>
          <ac:grpSpMkLst>
            <pc:docMk/>
            <pc:sldMk cId="3827296069" sldId="313"/>
            <ac:grpSpMk id="22" creationId="{35CC5680-5009-4657-9660-68367963BED8}"/>
          </ac:grpSpMkLst>
        </pc:grpChg>
        <pc:grpChg chg="add mod topLvl">
          <ac:chgData name="De Kinder, Peter" userId="2a034376-62ac-4cf6-a23f-d527851858b8" providerId="ADAL" clId="{D0231627-5D05-47BA-9BC1-A370EEA4DA38}" dt="2022-04-27T08:29:22.102" v="718" actId="478"/>
          <ac:grpSpMkLst>
            <pc:docMk/>
            <pc:sldMk cId="3827296069" sldId="313"/>
            <ac:grpSpMk id="39" creationId="{406195F7-2BC2-41EC-89E1-B89391AE48CE}"/>
          </ac:grpSpMkLst>
        </pc:grpChg>
        <pc:grpChg chg="add del mod">
          <ac:chgData name="De Kinder, Peter" userId="2a034376-62ac-4cf6-a23f-d527851858b8" providerId="ADAL" clId="{D0231627-5D05-47BA-9BC1-A370EEA4DA38}" dt="2022-04-27T08:28:36.339" v="670" actId="478"/>
          <ac:grpSpMkLst>
            <pc:docMk/>
            <pc:sldMk cId="3827296069" sldId="313"/>
            <ac:grpSpMk id="49" creationId="{C14FFC43-5510-4F55-B85A-F84BE11EDF3E}"/>
          </ac:grpSpMkLst>
        </pc:grpChg>
        <pc:grpChg chg="mod">
          <ac:chgData name="De Kinder, Peter" userId="2a034376-62ac-4cf6-a23f-d527851858b8" providerId="ADAL" clId="{D0231627-5D05-47BA-9BC1-A370EEA4DA38}" dt="2022-04-27T08:28:31.997" v="668"/>
          <ac:grpSpMkLst>
            <pc:docMk/>
            <pc:sldMk cId="3827296069" sldId="313"/>
            <ac:grpSpMk id="50" creationId="{B69481F5-E11D-48E6-88FE-034F1F9E9322}"/>
          </ac:grpSpMkLst>
        </pc:grpChg>
        <pc:grpChg chg="add mod">
          <ac:chgData name="De Kinder, Peter" userId="2a034376-62ac-4cf6-a23f-d527851858b8" providerId="ADAL" clId="{D0231627-5D05-47BA-9BC1-A370EEA4DA38}" dt="2022-04-27T08:29:01.119" v="673" actId="1076"/>
          <ac:grpSpMkLst>
            <pc:docMk/>
            <pc:sldMk cId="3827296069" sldId="313"/>
            <ac:grpSpMk id="54" creationId="{200C7525-B1DF-4DD0-AD50-6B98A335C2FD}"/>
          </ac:grpSpMkLst>
        </pc:grpChg>
      </pc:sldChg>
      <pc:sldChg chg="addSp delSp modSp mod modNotesTx">
        <pc:chgData name="De Kinder, Peter" userId="2a034376-62ac-4cf6-a23f-d527851858b8" providerId="ADAL" clId="{D0231627-5D05-47BA-9BC1-A370EEA4DA38}" dt="2022-04-27T08:19:35.840" v="227" actId="20577"/>
        <pc:sldMkLst>
          <pc:docMk/>
          <pc:sldMk cId="3668670005" sldId="314"/>
        </pc:sldMkLst>
        <pc:spChg chg="del">
          <ac:chgData name="De Kinder, Peter" userId="2a034376-62ac-4cf6-a23f-d527851858b8" providerId="ADAL" clId="{D0231627-5D05-47BA-9BC1-A370EEA4DA38}" dt="2022-04-27T08:08:50.267" v="5" actId="478"/>
          <ac:spMkLst>
            <pc:docMk/>
            <pc:sldMk cId="3668670005" sldId="314"/>
            <ac:spMk id="2" creationId="{C9779712-8270-4011-860B-1542E1A83E5C}"/>
          </ac:spMkLst>
        </pc:spChg>
        <pc:spChg chg="del">
          <ac:chgData name="De Kinder, Peter" userId="2a034376-62ac-4cf6-a23f-d527851858b8" providerId="ADAL" clId="{D0231627-5D05-47BA-9BC1-A370EEA4DA38}" dt="2022-04-27T08:08:34.249" v="1" actId="478"/>
          <ac:spMkLst>
            <pc:docMk/>
            <pc:sldMk cId="3668670005" sldId="314"/>
            <ac:spMk id="3" creationId="{90EB6659-0209-4FD7-84AA-220DFAF96E36}"/>
          </ac:spMkLst>
        </pc:spChg>
        <pc:spChg chg="add">
          <ac:chgData name="De Kinder, Peter" userId="2a034376-62ac-4cf6-a23f-d527851858b8" providerId="ADAL" clId="{D0231627-5D05-47BA-9BC1-A370EEA4DA38}" dt="2022-04-27T08:19:01.578" v="155" actId="11529"/>
          <ac:spMkLst>
            <pc:docMk/>
            <pc:sldMk cId="3668670005" sldId="314"/>
            <ac:spMk id="4" creationId="{79A8A3BB-2AD1-4B55-959D-BC4B61BFB913}"/>
          </ac:spMkLst>
        </pc:spChg>
        <pc:spChg chg="mod">
          <ac:chgData name="De Kinder, Peter" userId="2a034376-62ac-4cf6-a23f-d527851858b8" providerId="ADAL" clId="{D0231627-5D05-47BA-9BC1-A370EEA4DA38}" dt="2022-04-27T08:09:40.674" v="65" actId="122"/>
          <ac:spMkLst>
            <pc:docMk/>
            <pc:sldMk cId="3668670005" sldId="314"/>
            <ac:spMk id="6" creationId="{F6F3F096-4716-4D1C-95BE-44AF4D2A8C33}"/>
          </ac:spMkLst>
        </pc:spChg>
        <pc:spChg chg="mod">
          <ac:chgData name="De Kinder, Peter" userId="2a034376-62ac-4cf6-a23f-d527851858b8" providerId="ADAL" clId="{D0231627-5D05-47BA-9BC1-A370EEA4DA38}" dt="2022-04-27T08:09:40.674" v="65" actId="122"/>
          <ac:spMkLst>
            <pc:docMk/>
            <pc:sldMk cId="3668670005" sldId="314"/>
            <ac:spMk id="7" creationId="{638E5D0F-DF8F-40B1-A476-10F0F639C18E}"/>
          </ac:spMkLst>
        </pc:spChg>
        <pc:spChg chg="mod">
          <ac:chgData name="De Kinder, Peter" userId="2a034376-62ac-4cf6-a23f-d527851858b8" providerId="ADAL" clId="{D0231627-5D05-47BA-9BC1-A370EEA4DA38}" dt="2022-04-27T08:09:38.079" v="64" actId="122"/>
          <ac:spMkLst>
            <pc:docMk/>
            <pc:sldMk cId="3668670005" sldId="314"/>
            <ac:spMk id="9" creationId="{72037BDE-71C2-492F-AA9F-8081B3E02285}"/>
          </ac:spMkLst>
        </pc:spChg>
        <pc:spChg chg="mod">
          <ac:chgData name="De Kinder, Peter" userId="2a034376-62ac-4cf6-a23f-d527851858b8" providerId="ADAL" clId="{D0231627-5D05-47BA-9BC1-A370EEA4DA38}" dt="2022-04-27T08:09:38.079" v="64" actId="122"/>
          <ac:spMkLst>
            <pc:docMk/>
            <pc:sldMk cId="3668670005" sldId="314"/>
            <ac:spMk id="10" creationId="{7569BEAF-3E33-4034-A8FD-0D888A93B6D0}"/>
          </ac:spMkLst>
        </pc:spChg>
        <pc:spChg chg="mod">
          <ac:chgData name="De Kinder, Peter" userId="2a034376-62ac-4cf6-a23f-d527851858b8" providerId="ADAL" clId="{D0231627-5D05-47BA-9BC1-A370EEA4DA38}" dt="2022-04-27T08:09:30.952" v="62" actId="1076"/>
          <ac:spMkLst>
            <pc:docMk/>
            <pc:sldMk cId="3668670005" sldId="314"/>
            <ac:spMk id="12" creationId="{1F24233A-FDA6-4AC7-BD95-345ACDFC99B3}"/>
          </ac:spMkLst>
        </pc:spChg>
        <pc:spChg chg="mod">
          <ac:chgData name="De Kinder, Peter" userId="2a034376-62ac-4cf6-a23f-d527851858b8" providerId="ADAL" clId="{D0231627-5D05-47BA-9BC1-A370EEA4DA38}" dt="2022-04-27T08:19:23.943" v="178" actId="20577"/>
          <ac:spMkLst>
            <pc:docMk/>
            <pc:sldMk cId="3668670005" sldId="314"/>
            <ac:spMk id="20" creationId="{2DCEF956-D342-41D9-885B-021091A085E1}"/>
          </ac:spMkLst>
        </pc:spChg>
        <pc:spChg chg="mod">
          <ac:chgData name="De Kinder, Peter" userId="2a034376-62ac-4cf6-a23f-d527851858b8" providerId="ADAL" clId="{D0231627-5D05-47BA-9BC1-A370EEA4DA38}" dt="2022-04-27T08:19:35.840" v="227" actId="20577"/>
          <ac:spMkLst>
            <pc:docMk/>
            <pc:sldMk cId="3668670005" sldId="314"/>
            <ac:spMk id="21" creationId="{D8172FE5-BDF7-4B10-A79A-5AFF9F86B62D}"/>
          </ac:spMkLst>
        </pc:spChg>
        <pc:grpChg chg="mod">
          <ac:chgData name="De Kinder, Peter" userId="2a034376-62ac-4cf6-a23f-d527851858b8" providerId="ADAL" clId="{D0231627-5D05-47BA-9BC1-A370EEA4DA38}" dt="2022-04-27T08:19:11.711" v="173" actId="1035"/>
          <ac:grpSpMkLst>
            <pc:docMk/>
            <pc:sldMk cId="3668670005" sldId="314"/>
            <ac:grpSpMk id="5" creationId="{DE8F5658-D5F4-4FA5-B090-F65B9C57869A}"/>
          </ac:grpSpMkLst>
        </pc:grpChg>
        <pc:grpChg chg="mod">
          <ac:chgData name="De Kinder, Peter" userId="2a034376-62ac-4cf6-a23f-d527851858b8" providerId="ADAL" clId="{D0231627-5D05-47BA-9BC1-A370EEA4DA38}" dt="2022-04-27T08:19:11.711" v="173" actId="1035"/>
          <ac:grpSpMkLst>
            <pc:docMk/>
            <pc:sldMk cId="3668670005" sldId="314"/>
            <ac:grpSpMk id="8" creationId="{C0FEC77C-8B4D-4D15-990C-C56AAF3C4E9D}"/>
          </ac:grpSpMkLst>
        </pc:grpChg>
        <pc:grpChg chg="add mod">
          <ac:chgData name="De Kinder, Peter" userId="2a034376-62ac-4cf6-a23f-d527851858b8" providerId="ADAL" clId="{D0231627-5D05-47BA-9BC1-A370EEA4DA38}" dt="2022-04-27T08:19:21.371" v="175" actId="1076"/>
          <ac:grpSpMkLst>
            <pc:docMk/>
            <pc:sldMk cId="3668670005" sldId="314"/>
            <ac:grpSpMk id="17" creationId="{A427F35E-1758-408D-9CFB-C696360BCB3D}"/>
          </ac:grpSpMkLst>
        </pc:grpChg>
        <pc:picChg chg="mod">
          <ac:chgData name="De Kinder, Peter" userId="2a034376-62ac-4cf6-a23f-d527851858b8" providerId="ADAL" clId="{D0231627-5D05-47BA-9BC1-A370EEA4DA38}" dt="2022-04-27T08:09:24.624" v="60" actId="1076"/>
          <ac:picMkLst>
            <pc:docMk/>
            <pc:sldMk cId="3668670005" sldId="314"/>
            <ac:picMk id="19" creationId="{4B301DBC-EEED-4C4C-AA46-593C94983E2C}"/>
          </ac:picMkLst>
        </pc:picChg>
        <pc:picChg chg="del mod">
          <ac:chgData name="De Kinder, Peter" userId="2a034376-62ac-4cf6-a23f-d527851858b8" providerId="ADAL" clId="{D0231627-5D05-47BA-9BC1-A370EEA4DA38}" dt="2022-04-27T08:08:48.473" v="4" actId="478"/>
          <ac:picMkLst>
            <pc:docMk/>
            <pc:sldMk cId="3668670005" sldId="314"/>
            <ac:picMk id="22" creationId="{F5FC8D3A-68EE-45FD-9421-D459126CFDCC}"/>
          </ac:picMkLst>
        </pc:picChg>
        <pc:picChg chg="del">
          <ac:chgData name="De Kinder, Peter" userId="2a034376-62ac-4cf6-a23f-d527851858b8" providerId="ADAL" clId="{D0231627-5D05-47BA-9BC1-A370EEA4DA38}" dt="2022-04-27T08:08:33.317" v="0" actId="478"/>
          <ac:picMkLst>
            <pc:docMk/>
            <pc:sldMk cId="3668670005" sldId="314"/>
            <ac:picMk id="1026" creationId="{E9832777-82A4-4E27-8C88-11E2BC43E1DC}"/>
          </ac:picMkLst>
        </pc:picChg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1560353361" sldId="315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4184600926" sldId="316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624695530" sldId="318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1693104180" sldId="319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608993516" sldId="320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848212632" sldId="321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184736873" sldId="322"/>
        </pc:sldMkLst>
      </pc:sldChg>
      <pc:sldChg chg="addSp delSp modSp mod">
        <pc:chgData name="De Kinder, Peter" userId="2a034376-62ac-4cf6-a23f-d527851858b8" providerId="ADAL" clId="{D0231627-5D05-47BA-9BC1-A370EEA4DA38}" dt="2022-04-27T08:55:01.060" v="1502" actId="14100"/>
        <pc:sldMkLst>
          <pc:docMk/>
          <pc:sldMk cId="277452217" sldId="323"/>
        </pc:sldMkLst>
        <pc:spChg chg="del">
          <ac:chgData name="De Kinder, Peter" userId="2a034376-62ac-4cf6-a23f-d527851858b8" providerId="ADAL" clId="{D0231627-5D05-47BA-9BC1-A370EEA4DA38}" dt="2022-04-27T08:17:35.372" v="152" actId="478"/>
          <ac:spMkLst>
            <pc:docMk/>
            <pc:sldMk cId="277452217" sldId="323"/>
            <ac:spMk id="7" creationId="{F1C095D8-03FD-4FAE-A2DF-204C2C353039}"/>
          </ac:spMkLst>
        </pc:spChg>
        <pc:spChg chg="del">
          <ac:chgData name="De Kinder, Peter" userId="2a034376-62ac-4cf6-a23f-d527851858b8" providerId="ADAL" clId="{D0231627-5D05-47BA-9BC1-A370EEA4DA38}" dt="2022-04-27T08:17:35.372" v="152" actId="478"/>
          <ac:spMkLst>
            <pc:docMk/>
            <pc:sldMk cId="277452217" sldId="323"/>
            <ac:spMk id="8" creationId="{C02C77CA-0B82-4146-AA85-973D2F6C444A}"/>
          </ac:spMkLst>
        </pc:spChg>
        <pc:spChg chg="del">
          <ac:chgData name="De Kinder, Peter" userId="2a034376-62ac-4cf6-a23f-d527851858b8" providerId="ADAL" clId="{D0231627-5D05-47BA-9BC1-A370EEA4DA38}" dt="2022-04-27T08:17:35.372" v="152" actId="478"/>
          <ac:spMkLst>
            <pc:docMk/>
            <pc:sldMk cId="277452217" sldId="323"/>
            <ac:spMk id="15" creationId="{8B70E30E-D4D2-484F-8D85-B3F5B72AB9E6}"/>
          </ac:spMkLst>
        </pc:spChg>
        <pc:spChg chg="del">
          <ac:chgData name="De Kinder, Peter" userId="2a034376-62ac-4cf6-a23f-d527851858b8" providerId="ADAL" clId="{D0231627-5D05-47BA-9BC1-A370EEA4DA38}" dt="2022-04-27T08:17:35.372" v="152" actId="478"/>
          <ac:spMkLst>
            <pc:docMk/>
            <pc:sldMk cId="277452217" sldId="323"/>
            <ac:spMk id="16" creationId="{7362E509-F103-458B-8C68-E1E12006062A}"/>
          </ac:spMkLst>
        </pc:spChg>
        <pc:grpChg chg="del">
          <ac:chgData name="De Kinder, Peter" userId="2a034376-62ac-4cf6-a23f-d527851858b8" providerId="ADAL" clId="{D0231627-5D05-47BA-9BC1-A370EEA4DA38}" dt="2022-04-27T08:17:35.372" v="152" actId="478"/>
          <ac:grpSpMkLst>
            <pc:docMk/>
            <pc:sldMk cId="277452217" sldId="323"/>
            <ac:grpSpMk id="9" creationId="{D7204E91-6F69-4743-9966-326BAE026366}"/>
          </ac:grpSpMkLst>
        </pc:grpChg>
        <pc:grpChg chg="del">
          <ac:chgData name="De Kinder, Peter" userId="2a034376-62ac-4cf6-a23f-d527851858b8" providerId="ADAL" clId="{D0231627-5D05-47BA-9BC1-A370EEA4DA38}" dt="2022-04-27T08:17:35.372" v="152" actId="478"/>
          <ac:grpSpMkLst>
            <pc:docMk/>
            <pc:sldMk cId="277452217" sldId="323"/>
            <ac:grpSpMk id="12" creationId="{CF0056BF-8F1C-4ADD-95FB-2567EA6F1761}"/>
          </ac:grpSpMkLst>
        </pc:grpChg>
        <pc:grpChg chg="del">
          <ac:chgData name="De Kinder, Peter" userId="2a034376-62ac-4cf6-a23f-d527851858b8" providerId="ADAL" clId="{D0231627-5D05-47BA-9BC1-A370EEA4DA38}" dt="2022-04-27T08:17:35.372" v="152" actId="478"/>
          <ac:grpSpMkLst>
            <pc:docMk/>
            <pc:sldMk cId="277452217" sldId="323"/>
            <ac:grpSpMk id="17" creationId="{20B85BE7-D006-48D4-8215-458A3BBCD35D}"/>
          </ac:grpSpMkLst>
        </pc:grpChg>
        <pc:grpChg chg="del">
          <ac:chgData name="De Kinder, Peter" userId="2a034376-62ac-4cf6-a23f-d527851858b8" providerId="ADAL" clId="{D0231627-5D05-47BA-9BC1-A370EEA4DA38}" dt="2022-04-27T08:17:35.372" v="152" actId="478"/>
          <ac:grpSpMkLst>
            <pc:docMk/>
            <pc:sldMk cId="277452217" sldId="323"/>
            <ac:grpSpMk id="20" creationId="{F298A8FC-5F1D-4774-BD07-DEE203A04BE1}"/>
          </ac:grpSpMkLst>
        </pc:grpChg>
        <pc:picChg chg="add mod">
          <ac:chgData name="De Kinder, Peter" userId="2a034376-62ac-4cf6-a23f-d527851858b8" providerId="ADAL" clId="{D0231627-5D05-47BA-9BC1-A370EEA4DA38}" dt="2022-04-27T08:55:01.060" v="1502" actId="14100"/>
          <ac:picMkLst>
            <pc:docMk/>
            <pc:sldMk cId="277452217" sldId="323"/>
            <ac:picMk id="24" creationId="{00492763-5EFB-42C6-9E82-39B24FCD93F1}"/>
          </ac:picMkLst>
        </pc:picChg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1193403196" sldId="324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1198383687" sldId="325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2473585384" sldId="326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401886799" sldId="327"/>
        </pc:sldMkLst>
      </pc:sldChg>
      <pc:sldChg chg="ord">
        <pc:chgData name="De Kinder, Peter" userId="2a034376-62ac-4cf6-a23f-d527851858b8" providerId="ADAL" clId="{D0231627-5D05-47BA-9BC1-A370EEA4DA38}" dt="2022-04-28T06:35:03.948" v="1566"/>
        <pc:sldMkLst>
          <pc:docMk/>
          <pc:sldMk cId="1309782655" sldId="328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1585171815" sldId="329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1547012370" sldId="330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2237534520" sldId="331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3223665472" sldId="332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3940008774" sldId="333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2682271074" sldId="334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3883369230" sldId="335"/>
        </pc:sldMkLst>
      </pc:sldChg>
      <pc:sldChg chg="modSp mod">
        <pc:chgData name="De Kinder, Peter" userId="2a034376-62ac-4cf6-a23f-d527851858b8" providerId="ADAL" clId="{D0231627-5D05-47BA-9BC1-A370EEA4DA38}" dt="2022-04-28T10:44:18.691" v="1934" actId="20577"/>
        <pc:sldMkLst>
          <pc:docMk/>
          <pc:sldMk cId="4005271684" sldId="336"/>
        </pc:sldMkLst>
        <pc:spChg chg="mod">
          <ac:chgData name="De Kinder, Peter" userId="2a034376-62ac-4cf6-a23f-d527851858b8" providerId="ADAL" clId="{D0231627-5D05-47BA-9BC1-A370EEA4DA38}" dt="2022-04-28T10:44:18.691" v="1934" actId="20577"/>
          <ac:spMkLst>
            <pc:docMk/>
            <pc:sldMk cId="4005271684" sldId="336"/>
            <ac:spMk id="25" creationId="{488E3327-DAA3-4953-944A-B280389542B1}"/>
          </ac:spMkLst>
        </pc:spChg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3428028254" sldId="337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3253058185" sldId="338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4157788945" sldId="339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3183651750" sldId="340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821656516" sldId="346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3148822504" sldId="347"/>
        </pc:sldMkLst>
      </pc:sldChg>
      <pc:sldChg chg="del">
        <pc:chgData name="De Kinder, Peter" userId="2a034376-62ac-4cf6-a23f-d527851858b8" providerId="ADAL" clId="{D0231627-5D05-47BA-9BC1-A370EEA4DA38}" dt="2022-04-27T08:54:03.121" v="1496" actId="47"/>
        <pc:sldMkLst>
          <pc:docMk/>
          <pc:sldMk cId="3762006554" sldId="351"/>
        </pc:sldMkLst>
      </pc:sldChg>
      <pc:sldChg chg="addSp delSp modSp mod ord modNotesTx">
        <pc:chgData name="De Kinder, Peter" userId="2a034376-62ac-4cf6-a23f-d527851858b8" providerId="ADAL" clId="{D0231627-5D05-47BA-9BC1-A370EEA4DA38}" dt="2022-04-28T06:36:08.016" v="1574"/>
        <pc:sldMkLst>
          <pc:docMk/>
          <pc:sldMk cId="2615436059" sldId="354"/>
        </pc:sldMkLst>
        <pc:spChg chg="del mod">
          <ac:chgData name="De Kinder, Peter" userId="2a034376-62ac-4cf6-a23f-d527851858b8" providerId="ADAL" clId="{D0231627-5D05-47BA-9BC1-A370EEA4DA38}" dt="2022-04-27T08:11:05.564" v="76"/>
          <ac:spMkLst>
            <pc:docMk/>
            <pc:sldMk cId="2615436059" sldId="354"/>
            <ac:spMk id="2" creationId="{FACB0A8A-32DD-43C0-A54F-D429F3EE2C57}"/>
          </ac:spMkLst>
        </pc:spChg>
        <pc:spChg chg="add del mod">
          <ac:chgData name="De Kinder, Peter" userId="2a034376-62ac-4cf6-a23f-d527851858b8" providerId="ADAL" clId="{D0231627-5D05-47BA-9BC1-A370EEA4DA38}" dt="2022-04-27T08:11:15.724" v="79"/>
          <ac:spMkLst>
            <pc:docMk/>
            <pc:sldMk cId="2615436059" sldId="354"/>
            <ac:spMk id="5" creationId="{C8205E34-3DFA-4149-BC03-3646F9B1CBA1}"/>
          </ac:spMkLst>
        </pc:spChg>
        <pc:spChg chg="add mod">
          <ac:chgData name="De Kinder, Peter" userId="2a034376-62ac-4cf6-a23f-d527851858b8" providerId="ADAL" clId="{D0231627-5D05-47BA-9BC1-A370EEA4DA38}" dt="2022-04-27T08:12:12.076" v="142" actId="20577"/>
          <ac:spMkLst>
            <pc:docMk/>
            <pc:sldMk cId="2615436059" sldId="354"/>
            <ac:spMk id="6" creationId="{828BC4F5-FDF8-43D1-AB47-0CEBE8DB9A98}"/>
          </ac:spMkLst>
        </pc:spChg>
        <pc:picChg chg="add mod">
          <ac:chgData name="De Kinder, Peter" userId="2a034376-62ac-4cf6-a23f-d527851858b8" providerId="ADAL" clId="{D0231627-5D05-47BA-9BC1-A370EEA4DA38}" dt="2022-04-27T08:12:14.772" v="143" actId="14100"/>
          <ac:picMkLst>
            <pc:docMk/>
            <pc:sldMk cId="2615436059" sldId="354"/>
            <ac:picMk id="1026" creationId="{6B2D9DB9-926E-42C9-9A68-360859A2C2B9}"/>
          </ac:picMkLst>
        </pc:picChg>
        <pc:picChg chg="mod">
          <ac:chgData name="De Kinder, Peter" userId="2a034376-62ac-4cf6-a23f-d527851858b8" providerId="ADAL" clId="{D0231627-5D05-47BA-9BC1-A370EEA4DA38}" dt="2022-04-27T08:11:04.556" v="74" actId="1076"/>
          <ac:picMkLst>
            <pc:docMk/>
            <pc:sldMk cId="2615436059" sldId="354"/>
            <ac:picMk id="2050" creationId="{EBDFA8C3-A87F-498C-8BCA-D42FD4CA1B45}"/>
          </ac:picMkLst>
        </pc:picChg>
      </pc:sldChg>
      <pc:sldChg chg="addSp delSp modSp mod ord modNotesTx">
        <pc:chgData name="De Kinder, Peter" userId="2a034376-62ac-4cf6-a23f-d527851858b8" providerId="ADAL" clId="{D0231627-5D05-47BA-9BC1-A370EEA4DA38}" dt="2022-04-28T06:50:14.355" v="1619" actId="14100"/>
        <pc:sldMkLst>
          <pc:docMk/>
          <pc:sldMk cId="1270002050" sldId="355"/>
        </pc:sldMkLst>
        <pc:spChg chg="del">
          <ac:chgData name="De Kinder, Peter" userId="2a034376-62ac-4cf6-a23f-d527851858b8" providerId="ADAL" clId="{D0231627-5D05-47BA-9BC1-A370EEA4DA38}" dt="2022-04-27T08:41:23.116" v="1229" actId="478"/>
          <ac:spMkLst>
            <pc:docMk/>
            <pc:sldMk cId="1270002050" sldId="355"/>
            <ac:spMk id="2" creationId="{15604174-E6E6-4149-AC8E-DEC5BF9A3272}"/>
          </ac:spMkLst>
        </pc:spChg>
        <pc:picChg chg="add mod">
          <ac:chgData name="De Kinder, Peter" userId="2a034376-62ac-4cf6-a23f-d527851858b8" providerId="ADAL" clId="{D0231627-5D05-47BA-9BC1-A370EEA4DA38}" dt="2022-04-28T06:50:14.355" v="1619" actId="14100"/>
          <ac:picMkLst>
            <pc:docMk/>
            <pc:sldMk cId="1270002050" sldId="355"/>
            <ac:picMk id="4" creationId="{D21A615B-235C-4A05-A7E4-0BBBEBA9E94A}"/>
          </ac:picMkLst>
        </pc:picChg>
        <pc:picChg chg="add del">
          <ac:chgData name="De Kinder, Peter" userId="2a034376-62ac-4cf6-a23f-d527851858b8" providerId="ADAL" clId="{D0231627-5D05-47BA-9BC1-A370EEA4DA38}" dt="2022-04-27T08:42:04.914" v="1231" actId="21"/>
          <ac:picMkLst>
            <pc:docMk/>
            <pc:sldMk cId="1270002050" sldId="355"/>
            <ac:picMk id="5" creationId="{FDC1E130-D43A-447F-8F05-E43D9CA7D56A}"/>
          </ac:picMkLst>
        </pc:picChg>
        <pc:picChg chg="add del mod">
          <ac:chgData name="De Kinder, Peter" userId="2a034376-62ac-4cf6-a23f-d527851858b8" providerId="ADAL" clId="{D0231627-5D05-47BA-9BC1-A370EEA4DA38}" dt="2022-04-28T06:50:03.444" v="1614" actId="478"/>
          <ac:picMkLst>
            <pc:docMk/>
            <pc:sldMk cId="1270002050" sldId="355"/>
            <ac:picMk id="7" creationId="{2CED225B-7EC1-4507-B98B-0FDD7D22651C}"/>
          </ac:picMkLst>
        </pc:picChg>
      </pc:sldChg>
      <pc:sldChg chg="addSp delSp modSp mod delAnim modAnim">
        <pc:chgData name="De Kinder, Peter" userId="2a034376-62ac-4cf6-a23f-d527851858b8" providerId="ADAL" clId="{D0231627-5D05-47BA-9BC1-A370EEA4DA38}" dt="2022-04-28T10:43:16.953" v="1918" actId="20577"/>
        <pc:sldMkLst>
          <pc:docMk/>
          <pc:sldMk cId="1329904422" sldId="357"/>
        </pc:sldMkLst>
        <pc:spChg chg="mod">
          <ac:chgData name="De Kinder, Peter" userId="2a034376-62ac-4cf6-a23f-d527851858b8" providerId="ADAL" clId="{D0231627-5D05-47BA-9BC1-A370EEA4DA38}" dt="2022-04-28T10:43:16.953" v="1918" actId="20577"/>
          <ac:spMkLst>
            <pc:docMk/>
            <pc:sldMk cId="1329904422" sldId="357"/>
            <ac:spMk id="28" creationId="{4FC9786D-EDD4-4F2D-89A7-7696EF5D3197}"/>
          </ac:spMkLst>
        </pc:spChg>
        <pc:grpChg chg="add mod">
          <ac:chgData name="De Kinder, Peter" userId="2a034376-62ac-4cf6-a23f-d527851858b8" providerId="ADAL" clId="{D0231627-5D05-47BA-9BC1-A370EEA4DA38}" dt="2022-04-28T08:49:14.211" v="1670" actId="1076"/>
          <ac:grpSpMkLst>
            <pc:docMk/>
            <pc:sldMk cId="1329904422" sldId="357"/>
            <ac:grpSpMk id="24" creationId="{8BEC1C46-C2E6-44C5-91C2-3171678518BB}"/>
          </ac:grpSpMkLst>
        </pc:grpChg>
        <pc:picChg chg="del mod">
          <ac:chgData name="De Kinder, Peter" userId="2a034376-62ac-4cf6-a23f-d527851858b8" providerId="ADAL" clId="{D0231627-5D05-47BA-9BC1-A370EEA4DA38}" dt="2022-04-28T08:50:57.868" v="1849" actId="478"/>
          <ac:picMkLst>
            <pc:docMk/>
            <pc:sldMk cId="1329904422" sldId="357"/>
            <ac:picMk id="36" creationId="{D9A969E8-A8B7-4666-9DC5-BCE6473523DA}"/>
          </ac:picMkLst>
        </pc:picChg>
        <pc:cxnChg chg="mod">
          <ac:chgData name="De Kinder, Peter" userId="2a034376-62ac-4cf6-a23f-d527851858b8" providerId="ADAL" clId="{D0231627-5D05-47BA-9BC1-A370EEA4DA38}" dt="2022-04-28T08:53:48.172" v="1879" actId="14100"/>
          <ac:cxnSpMkLst>
            <pc:docMk/>
            <pc:sldMk cId="1329904422" sldId="357"/>
            <ac:cxnSpMk id="29" creationId="{EA55BF98-82A9-40AC-B9DA-DECA524B3E61}"/>
          </ac:cxnSpMkLst>
        </pc:cxnChg>
        <pc:cxnChg chg="mod">
          <ac:chgData name="De Kinder, Peter" userId="2a034376-62ac-4cf6-a23f-d527851858b8" providerId="ADAL" clId="{D0231627-5D05-47BA-9BC1-A370EEA4DA38}" dt="2022-04-28T08:53:45.136" v="1878" actId="14100"/>
          <ac:cxnSpMkLst>
            <pc:docMk/>
            <pc:sldMk cId="1329904422" sldId="357"/>
            <ac:cxnSpMk id="30" creationId="{9D1383A3-73E7-48AE-A29B-D2B77D4651B4}"/>
          </ac:cxnSpMkLst>
        </pc:cxnChg>
      </pc:sldChg>
      <pc:sldChg chg="addSp delSp modSp add mod">
        <pc:chgData name="De Kinder, Peter" userId="2a034376-62ac-4cf6-a23f-d527851858b8" providerId="ADAL" clId="{D0231627-5D05-47BA-9BC1-A370EEA4DA38}" dt="2022-04-27T08:45:41.377" v="1341" actId="1076"/>
        <pc:sldMkLst>
          <pc:docMk/>
          <pc:sldMk cId="3379394132" sldId="358"/>
        </pc:sldMkLst>
        <pc:spChg chg="mod">
          <ac:chgData name="De Kinder, Peter" userId="2a034376-62ac-4cf6-a23f-d527851858b8" providerId="ADAL" clId="{D0231627-5D05-47BA-9BC1-A370EEA4DA38}" dt="2022-04-27T08:45:30.964" v="1335" actId="1076"/>
          <ac:spMkLst>
            <pc:docMk/>
            <pc:sldMk cId="3379394132" sldId="358"/>
            <ac:spMk id="2" creationId="{D735F7F3-C1B5-4B60-A00A-4EB618DDFB5A}"/>
          </ac:spMkLst>
        </pc:spChg>
        <pc:spChg chg="del">
          <ac:chgData name="De Kinder, Peter" userId="2a034376-62ac-4cf6-a23f-d527851858b8" providerId="ADAL" clId="{D0231627-5D05-47BA-9BC1-A370EEA4DA38}" dt="2022-04-27T08:45:34.207" v="1336" actId="478"/>
          <ac:spMkLst>
            <pc:docMk/>
            <pc:sldMk cId="3379394132" sldId="358"/>
            <ac:spMk id="3" creationId="{9623D66C-F01B-4F20-BD65-5AEEFB71834F}"/>
          </ac:spMkLst>
        </pc:spChg>
        <pc:spChg chg="del">
          <ac:chgData name="De Kinder, Peter" userId="2a034376-62ac-4cf6-a23f-d527851858b8" providerId="ADAL" clId="{D0231627-5D05-47BA-9BC1-A370EEA4DA38}" dt="2022-04-27T08:45:35.676" v="1337" actId="478"/>
          <ac:spMkLst>
            <pc:docMk/>
            <pc:sldMk cId="3379394132" sldId="358"/>
            <ac:spMk id="4" creationId="{C5FE7F81-8957-44E5-A31D-5938E75D7B53}"/>
          </ac:spMkLst>
        </pc:spChg>
        <pc:spChg chg="del">
          <ac:chgData name="De Kinder, Peter" userId="2a034376-62ac-4cf6-a23f-d527851858b8" providerId="ADAL" clId="{D0231627-5D05-47BA-9BC1-A370EEA4DA38}" dt="2022-04-27T08:45:34.207" v="1336" actId="478"/>
          <ac:spMkLst>
            <pc:docMk/>
            <pc:sldMk cId="3379394132" sldId="358"/>
            <ac:spMk id="5" creationId="{8E6DF268-B589-447D-BD8F-90C40D110CED}"/>
          </ac:spMkLst>
        </pc:spChg>
        <pc:spChg chg="del">
          <ac:chgData name="De Kinder, Peter" userId="2a034376-62ac-4cf6-a23f-d527851858b8" providerId="ADAL" clId="{D0231627-5D05-47BA-9BC1-A370EEA4DA38}" dt="2022-04-27T08:45:34.207" v="1336" actId="478"/>
          <ac:spMkLst>
            <pc:docMk/>
            <pc:sldMk cId="3379394132" sldId="358"/>
            <ac:spMk id="6" creationId="{319E9E1C-995A-4DF9-9022-804073E40752}"/>
          </ac:spMkLst>
        </pc:spChg>
        <pc:spChg chg="del">
          <ac:chgData name="De Kinder, Peter" userId="2a034376-62ac-4cf6-a23f-d527851858b8" providerId="ADAL" clId="{D0231627-5D05-47BA-9BC1-A370EEA4DA38}" dt="2022-04-27T08:45:34.207" v="1336" actId="478"/>
          <ac:spMkLst>
            <pc:docMk/>
            <pc:sldMk cId="3379394132" sldId="358"/>
            <ac:spMk id="7" creationId="{77141E11-8CAA-4119-A06B-A5F86F57E5BF}"/>
          </ac:spMkLst>
        </pc:spChg>
        <pc:spChg chg="del">
          <ac:chgData name="De Kinder, Peter" userId="2a034376-62ac-4cf6-a23f-d527851858b8" providerId="ADAL" clId="{D0231627-5D05-47BA-9BC1-A370EEA4DA38}" dt="2022-04-27T08:45:34.207" v="1336" actId="478"/>
          <ac:spMkLst>
            <pc:docMk/>
            <pc:sldMk cId="3379394132" sldId="358"/>
            <ac:spMk id="8" creationId="{2DE84E49-816A-4028-B64D-528FEC93B1DE}"/>
          </ac:spMkLst>
        </pc:spChg>
        <pc:spChg chg="del">
          <ac:chgData name="De Kinder, Peter" userId="2a034376-62ac-4cf6-a23f-d527851858b8" providerId="ADAL" clId="{D0231627-5D05-47BA-9BC1-A370EEA4DA38}" dt="2022-04-27T08:45:34.207" v="1336" actId="478"/>
          <ac:spMkLst>
            <pc:docMk/>
            <pc:sldMk cId="3379394132" sldId="358"/>
            <ac:spMk id="9" creationId="{864E91C3-F60C-457C-9250-F5B02A23A5F3}"/>
          </ac:spMkLst>
        </pc:spChg>
        <pc:spChg chg="del">
          <ac:chgData name="De Kinder, Peter" userId="2a034376-62ac-4cf6-a23f-d527851858b8" providerId="ADAL" clId="{D0231627-5D05-47BA-9BC1-A370EEA4DA38}" dt="2022-04-27T08:45:34.207" v="1336" actId="478"/>
          <ac:spMkLst>
            <pc:docMk/>
            <pc:sldMk cId="3379394132" sldId="358"/>
            <ac:spMk id="10" creationId="{ED8C6743-442D-4592-B7D2-BDE09383C98F}"/>
          </ac:spMkLst>
        </pc:spChg>
        <pc:spChg chg="del">
          <ac:chgData name="De Kinder, Peter" userId="2a034376-62ac-4cf6-a23f-d527851858b8" providerId="ADAL" clId="{D0231627-5D05-47BA-9BC1-A370EEA4DA38}" dt="2022-04-27T08:45:34.207" v="1336" actId="478"/>
          <ac:spMkLst>
            <pc:docMk/>
            <pc:sldMk cId="3379394132" sldId="358"/>
            <ac:spMk id="11" creationId="{A690BE8F-0A2A-4461-B996-2693D0E18C7E}"/>
          </ac:spMkLst>
        </pc:spChg>
        <pc:spChg chg="del">
          <ac:chgData name="De Kinder, Peter" userId="2a034376-62ac-4cf6-a23f-d527851858b8" providerId="ADAL" clId="{D0231627-5D05-47BA-9BC1-A370EEA4DA38}" dt="2022-04-27T08:45:34.207" v="1336" actId="478"/>
          <ac:spMkLst>
            <pc:docMk/>
            <pc:sldMk cId="3379394132" sldId="358"/>
            <ac:spMk id="12" creationId="{D07FC6C9-3DF7-4384-8292-399669BEE91C}"/>
          </ac:spMkLst>
        </pc:spChg>
        <pc:spChg chg="del">
          <ac:chgData name="De Kinder, Peter" userId="2a034376-62ac-4cf6-a23f-d527851858b8" providerId="ADAL" clId="{D0231627-5D05-47BA-9BC1-A370EEA4DA38}" dt="2022-04-27T08:45:34.207" v="1336" actId="478"/>
          <ac:spMkLst>
            <pc:docMk/>
            <pc:sldMk cId="3379394132" sldId="358"/>
            <ac:spMk id="15" creationId="{E174A952-2D5B-42E7-B9F5-0618B750EC30}"/>
          </ac:spMkLst>
        </pc:spChg>
        <pc:spChg chg="del">
          <ac:chgData name="De Kinder, Peter" userId="2a034376-62ac-4cf6-a23f-d527851858b8" providerId="ADAL" clId="{D0231627-5D05-47BA-9BC1-A370EEA4DA38}" dt="2022-04-27T08:45:34.207" v="1336" actId="478"/>
          <ac:spMkLst>
            <pc:docMk/>
            <pc:sldMk cId="3379394132" sldId="358"/>
            <ac:spMk id="43" creationId="{627EF938-AF57-429F-A6A3-0851CC98C741}"/>
          </ac:spMkLst>
        </pc:spChg>
        <pc:spChg chg="del">
          <ac:chgData name="De Kinder, Peter" userId="2a034376-62ac-4cf6-a23f-d527851858b8" providerId="ADAL" clId="{D0231627-5D05-47BA-9BC1-A370EEA4DA38}" dt="2022-04-27T08:45:34.207" v="1336" actId="478"/>
          <ac:spMkLst>
            <pc:docMk/>
            <pc:sldMk cId="3379394132" sldId="358"/>
            <ac:spMk id="46" creationId="{6C9B2E01-A7E2-48CD-BB42-2F8FEB3D8D8A}"/>
          </ac:spMkLst>
        </pc:spChg>
        <pc:spChg chg="del">
          <ac:chgData name="De Kinder, Peter" userId="2a034376-62ac-4cf6-a23f-d527851858b8" providerId="ADAL" clId="{D0231627-5D05-47BA-9BC1-A370EEA4DA38}" dt="2022-04-27T08:45:34.207" v="1336" actId="478"/>
          <ac:spMkLst>
            <pc:docMk/>
            <pc:sldMk cId="3379394132" sldId="358"/>
            <ac:spMk id="49" creationId="{7343DDA9-8BE9-4E58-AD48-4E5A1060580D}"/>
          </ac:spMkLst>
        </pc:spChg>
        <pc:spChg chg="del">
          <ac:chgData name="De Kinder, Peter" userId="2a034376-62ac-4cf6-a23f-d527851858b8" providerId="ADAL" clId="{D0231627-5D05-47BA-9BC1-A370EEA4DA38}" dt="2022-04-27T08:45:34.207" v="1336" actId="478"/>
          <ac:spMkLst>
            <pc:docMk/>
            <pc:sldMk cId="3379394132" sldId="358"/>
            <ac:spMk id="52" creationId="{34E3A47A-CD0A-429D-BE22-6ADD89CE083E}"/>
          </ac:spMkLst>
        </pc:spChg>
        <pc:spChg chg="del">
          <ac:chgData name="De Kinder, Peter" userId="2a034376-62ac-4cf6-a23f-d527851858b8" providerId="ADAL" clId="{D0231627-5D05-47BA-9BC1-A370EEA4DA38}" dt="2022-04-27T08:45:34.207" v="1336" actId="478"/>
          <ac:spMkLst>
            <pc:docMk/>
            <pc:sldMk cId="3379394132" sldId="358"/>
            <ac:spMk id="55" creationId="{1DA8FBC5-4933-4E87-9B08-5DDA5B691927}"/>
          </ac:spMkLst>
        </pc:spChg>
        <pc:spChg chg="del">
          <ac:chgData name="De Kinder, Peter" userId="2a034376-62ac-4cf6-a23f-d527851858b8" providerId="ADAL" clId="{D0231627-5D05-47BA-9BC1-A370EEA4DA38}" dt="2022-04-27T08:45:34.207" v="1336" actId="478"/>
          <ac:spMkLst>
            <pc:docMk/>
            <pc:sldMk cId="3379394132" sldId="358"/>
            <ac:spMk id="56" creationId="{EC89C68D-7832-407A-BE78-4F5BB34E605B}"/>
          </ac:spMkLst>
        </pc:spChg>
        <pc:spChg chg="del">
          <ac:chgData name="De Kinder, Peter" userId="2a034376-62ac-4cf6-a23f-d527851858b8" providerId="ADAL" clId="{D0231627-5D05-47BA-9BC1-A370EEA4DA38}" dt="2022-04-27T08:45:34.207" v="1336" actId="478"/>
          <ac:spMkLst>
            <pc:docMk/>
            <pc:sldMk cId="3379394132" sldId="358"/>
            <ac:spMk id="57" creationId="{07FD7E2C-3A31-4E02-B19F-CCA3F64A0013}"/>
          </ac:spMkLst>
        </pc:spChg>
        <pc:spChg chg="del">
          <ac:chgData name="De Kinder, Peter" userId="2a034376-62ac-4cf6-a23f-d527851858b8" providerId="ADAL" clId="{D0231627-5D05-47BA-9BC1-A370EEA4DA38}" dt="2022-04-27T08:45:34.207" v="1336" actId="478"/>
          <ac:spMkLst>
            <pc:docMk/>
            <pc:sldMk cId="3379394132" sldId="358"/>
            <ac:spMk id="58" creationId="{A3FE4D11-14B9-4CA8-9EF7-89ED26CE13CA}"/>
          </ac:spMkLst>
        </pc:spChg>
        <pc:spChg chg="del">
          <ac:chgData name="De Kinder, Peter" userId="2a034376-62ac-4cf6-a23f-d527851858b8" providerId="ADAL" clId="{D0231627-5D05-47BA-9BC1-A370EEA4DA38}" dt="2022-04-27T08:45:34.207" v="1336" actId="478"/>
          <ac:spMkLst>
            <pc:docMk/>
            <pc:sldMk cId="3379394132" sldId="358"/>
            <ac:spMk id="59" creationId="{AB859DE1-3A69-449E-9897-0868A8D5F221}"/>
          </ac:spMkLst>
        </pc:spChg>
        <pc:spChg chg="del">
          <ac:chgData name="De Kinder, Peter" userId="2a034376-62ac-4cf6-a23f-d527851858b8" providerId="ADAL" clId="{D0231627-5D05-47BA-9BC1-A370EEA4DA38}" dt="2022-04-27T08:45:34.207" v="1336" actId="478"/>
          <ac:spMkLst>
            <pc:docMk/>
            <pc:sldMk cId="3379394132" sldId="358"/>
            <ac:spMk id="60" creationId="{2728B4B0-ECE4-4B9E-B811-46FC977A8E55}"/>
          </ac:spMkLst>
        </pc:spChg>
        <pc:grpChg chg="del">
          <ac:chgData name="De Kinder, Peter" userId="2a034376-62ac-4cf6-a23f-d527851858b8" providerId="ADAL" clId="{D0231627-5D05-47BA-9BC1-A370EEA4DA38}" dt="2022-04-27T08:45:34.207" v="1336" actId="478"/>
          <ac:grpSpMkLst>
            <pc:docMk/>
            <pc:sldMk cId="3379394132" sldId="358"/>
            <ac:grpSpMk id="16" creationId="{3227B637-40DB-4737-A2A6-C4223FA6FCDF}"/>
          </ac:grpSpMkLst>
        </pc:grpChg>
        <pc:grpChg chg="del">
          <ac:chgData name="De Kinder, Peter" userId="2a034376-62ac-4cf6-a23f-d527851858b8" providerId="ADAL" clId="{D0231627-5D05-47BA-9BC1-A370EEA4DA38}" dt="2022-04-27T08:45:34.207" v="1336" actId="478"/>
          <ac:grpSpMkLst>
            <pc:docMk/>
            <pc:sldMk cId="3379394132" sldId="358"/>
            <ac:grpSpMk id="19" creationId="{E3F41CBD-5B0F-48CA-9F56-A2D3208237EB}"/>
          </ac:grpSpMkLst>
        </pc:grpChg>
        <pc:grpChg chg="del">
          <ac:chgData name="De Kinder, Peter" userId="2a034376-62ac-4cf6-a23f-d527851858b8" providerId="ADAL" clId="{D0231627-5D05-47BA-9BC1-A370EEA4DA38}" dt="2022-04-27T08:45:34.207" v="1336" actId="478"/>
          <ac:grpSpMkLst>
            <pc:docMk/>
            <pc:sldMk cId="3379394132" sldId="358"/>
            <ac:grpSpMk id="22" creationId="{0B5CD0F8-D54C-4BEB-818E-7B421C376762}"/>
          </ac:grpSpMkLst>
        </pc:grpChg>
        <pc:grpChg chg="del">
          <ac:chgData name="De Kinder, Peter" userId="2a034376-62ac-4cf6-a23f-d527851858b8" providerId="ADAL" clId="{D0231627-5D05-47BA-9BC1-A370EEA4DA38}" dt="2022-04-27T08:45:34.207" v="1336" actId="478"/>
          <ac:grpSpMkLst>
            <pc:docMk/>
            <pc:sldMk cId="3379394132" sldId="358"/>
            <ac:grpSpMk id="25" creationId="{99F5BFC6-CC0B-4808-9597-D0CF60DA4C86}"/>
          </ac:grpSpMkLst>
        </pc:grpChg>
        <pc:picChg chg="add mod">
          <ac:chgData name="De Kinder, Peter" userId="2a034376-62ac-4cf6-a23f-d527851858b8" providerId="ADAL" clId="{D0231627-5D05-47BA-9BC1-A370EEA4DA38}" dt="2022-04-27T08:45:41.377" v="1341" actId="1076"/>
          <ac:picMkLst>
            <pc:docMk/>
            <pc:sldMk cId="3379394132" sldId="358"/>
            <ac:picMk id="3074" creationId="{B8028028-E5CF-4C9B-A95A-0E3EF906E914}"/>
          </ac:picMkLst>
        </pc:picChg>
        <pc:cxnChg chg="del">
          <ac:chgData name="De Kinder, Peter" userId="2a034376-62ac-4cf6-a23f-d527851858b8" providerId="ADAL" clId="{D0231627-5D05-47BA-9BC1-A370EEA4DA38}" dt="2022-04-27T08:45:34.207" v="1336" actId="478"/>
          <ac:cxnSpMkLst>
            <pc:docMk/>
            <pc:sldMk cId="3379394132" sldId="358"/>
            <ac:cxnSpMk id="36" creationId="{A440D260-2AEA-4F74-BDC5-010BFDF71CC8}"/>
          </ac:cxnSpMkLst>
        </pc:cxnChg>
        <pc:cxnChg chg="del">
          <ac:chgData name="De Kinder, Peter" userId="2a034376-62ac-4cf6-a23f-d527851858b8" providerId="ADAL" clId="{D0231627-5D05-47BA-9BC1-A370EEA4DA38}" dt="2022-04-27T08:45:34.207" v="1336" actId="478"/>
          <ac:cxnSpMkLst>
            <pc:docMk/>
            <pc:sldMk cId="3379394132" sldId="358"/>
            <ac:cxnSpMk id="37" creationId="{CF690FC8-8455-42DC-9FEA-E0D67532172D}"/>
          </ac:cxnSpMkLst>
        </pc:cxnChg>
        <pc:cxnChg chg="del">
          <ac:chgData name="De Kinder, Peter" userId="2a034376-62ac-4cf6-a23f-d527851858b8" providerId="ADAL" clId="{D0231627-5D05-47BA-9BC1-A370EEA4DA38}" dt="2022-04-27T08:45:34.207" v="1336" actId="478"/>
          <ac:cxnSpMkLst>
            <pc:docMk/>
            <pc:sldMk cId="3379394132" sldId="358"/>
            <ac:cxnSpMk id="38" creationId="{A3D4C674-3B63-4811-B676-D51410EF7D11}"/>
          </ac:cxnSpMkLst>
        </pc:cxnChg>
        <pc:cxnChg chg="del">
          <ac:chgData name="De Kinder, Peter" userId="2a034376-62ac-4cf6-a23f-d527851858b8" providerId="ADAL" clId="{D0231627-5D05-47BA-9BC1-A370EEA4DA38}" dt="2022-04-27T08:45:34.207" v="1336" actId="478"/>
          <ac:cxnSpMkLst>
            <pc:docMk/>
            <pc:sldMk cId="3379394132" sldId="358"/>
            <ac:cxnSpMk id="39" creationId="{A9ADF3CA-0ED6-4B41-B326-CC55A6D798C3}"/>
          </ac:cxnSpMkLst>
        </pc:cxnChg>
        <pc:cxnChg chg="del">
          <ac:chgData name="De Kinder, Peter" userId="2a034376-62ac-4cf6-a23f-d527851858b8" providerId="ADAL" clId="{D0231627-5D05-47BA-9BC1-A370EEA4DA38}" dt="2022-04-27T08:45:34.207" v="1336" actId="478"/>
          <ac:cxnSpMkLst>
            <pc:docMk/>
            <pc:sldMk cId="3379394132" sldId="358"/>
            <ac:cxnSpMk id="40" creationId="{4AE96ED0-8EB7-4A25-B44C-43687E0CAC41}"/>
          </ac:cxnSpMkLst>
        </pc:cxnChg>
      </pc:sldChg>
      <pc:sldChg chg="addSp modSp add mod ord">
        <pc:chgData name="De Kinder, Peter" userId="2a034376-62ac-4cf6-a23f-d527851858b8" providerId="ADAL" clId="{D0231627-5D05-47BA-9BC1-A370EEA4DA38}" dt="2022-04-28T06:38:43.822" v="1595" actId="1076"/>
        <pc:sldMkLst>
          <pc:docMk/>
          <pc:sldMk cId="1682069427" sldId="359"/>
        </pc:sldMkLst>
        <pc:spChg chg="add mod">
          <ac:chgData name="De Kinder, Peter" userId="2a034376-62ac-4cf6-a23f-d527851858b8" providerId="ADAL" clId="{D0231627-5D05-47BA-9BC1-A370EEA4DA38}" dt="2022-04-28T06:38:43.822" v="1595" actId="1076"/>
          <ac:spMkLst>
            <pc:docMk/>
            <pc:sldMk cId="1682069427" sldId="359"/>
            <ac:spMk id="26" creationId="{952A0C8C-CCD7-407B-B440-0572D107E2F9}"/>
          </ac:spMkLst>
        </pc:spChg>
      </pc:sldChg>
      <pc:sldChg chg="addSp modSp add mod ord">
        <pc:chgData name="De Kinder, Peter" userId="2a034376-62ac-4cf6-a23f-d527851858b8" providerId="ADAL" clId="{D0231627-5D05-47BA-9BC1-A370EEA4DA38}" dt="2022-04-28T06:38:37.051" v="1594" actId="1076"/>
        <pc:sldMkLst>
          <pc:docMk/>
          <pc:sldMk cId="2876214655" sldId="360"/>
        </pc:sldMkLst>
        <pc:spChg chg="add mod">
          <ac:chgData name="De Kinder, Peter" userId="2a034376-62ac-4cf6-a23f-d527851858b8" providerId="ADAL" clId="{D0231627-5D05-47BA-9BC1-A370EEA4DA38}" dt="2022-04-28T06:38:37.051" v="1594" actId="1076"/>
          <ac:spMkLst>
            <pc:docMk/>
            <pc:sldMk cId="2876214655" sldId="360"/>
            <ac:spMk id="26" creationId="{66CEA0B2-9112-4C80-B5D3-600F1507AA5B}"/>
          </ac:spMkLst>
        </pc:spChg>
      </pc:sldChg>
      <pc:sldChg chg="addSp modSp add mod">
        <pc:chgData name="De Kinder, Peter" userId="2a034376-62ac-4cf6-a23f-d527851858b8" providerId="ADAL" clId="{D0231627-5D05-47BA-9BC1-A370EEA4DA38}" dt="2022-04-28T06:38:56.172" v="1598" actId="14100"/>
        <pc:sldMkLst>
          <pc:docMk/>
          <pc:sldMk cId="1069628784" sldId="361"/>
        </pc:sldMkLst>
        <pc:spChg chg="add mod">
          <ac:chgData name="De Kinder, Peter" userId="2a034376-62ac-4cf6-a23f-d527851858b8" providerId="ADAL" clId="{D0231627-5D05-47BA-9BC1-A370EEA4DA38}" dt="2022-04-28T06:38:56.172" v="1598" actId="14100"/>
          <ac:spMkLst>
            <pc:docMk/>
            <pc:sldMk cId="1069628784" sldId="361"/>
            <ac:spMk id="2" creationId="{3D6F2AE2-6EB3-4A18-89F3-2CD88163E674}"/>
          </ac:spMkLst>
        </pc:spChg>
      </pc:sldChg>
      <pc:sldMasterChg chg="del delSldLayout">
        <pc:chgData name="De Kinder, Peter" userId="2a034376-62ac-4cf6-a23f-d527851858b8" providerId="ADAL" clId="{D0231627-5D05-47BA-9BC1-A370EEA4DA38}" dt="2022-04-27T08:54:03.121" v="1496" actId="47"/>
        <pc:sldMasterMkLst>
          <pc:docMk/>
          <pc:sldMasterMk cId="2045990320" sldId="2147483648"/>
        </pc:sldMasterMkLst>
        <pc:sldLayoutChg chg="del">
          <pc:chgData name="De Kinder, Peter" userId="2a034376-62ac-4cf6-a23f-d527851858b8" providerId="ADAL" clId="{D0231627-5D05-47BA-9BC1-A370EEA4DA38}" dt="2022-04-27T08:54:03.121" v="1496" actId="47"/>
          <pc:sldLayoutMkLst>
            <pc:docMk/>
            <pc:sldMasterMk cId="2045990320" sldId="2147483648"/>
            <pc:sldLayoutMk cId="3947691796" sldId="2147483649"/>
          </pc:sldLayoutMkLst>
        </pc:sldLayoutChg>
        <pc:sldLayoutChg chg="del">
          <pc:chgData name="De Kinder, Peter" userId="2a034376-62ac-4cf6-a23f-d527851858b8" providerId="ADAL" clId="{D0231627-5D05-47BA-9BC1-A370EEA4DA38}" dt="2022-04-27T08:54:03.121" v="1496" actId="47"/>
          <pc:sldLayoutMkLst>
            <pc:docMk/>
            <pc:sldMasterMk cId="2045990320" sldId="2147483648"/>
            <pc:sldLayoutMk cId="1750667146" sldId="2147483650"/>
          </pc:sldLayoutMkLst>
        </pc:sldLayoutChg>
      </pc:sldMasterChg>
      <pc:sldMasterChg chg="modSldLayout">
        <pc:chgData name="De Kinder, Peter" userId="2a034376-62ac-4cf6-a23f-d527851858b8" providerId="ADAL" clId="{D0231627-5D05-47BA-9BC1-A370EEA4DA38}" dt="2022-04-27T08:09:19.970" v="59" actId="1037"/>
        <pc:sldMasterMkLst>
          <pc:docMk/>
          <pc:sldMasterMk cId="1615311501" sldId="2147483651"/>
        </pc:sldMasterMkLst>
        <pc:sldLayoutChg chg="modSp mod">
          <pc:chgData name="De Kinder, Peter" userId="2a034376-62ac-4cf6-a23f-d527851858b8" providerId="ADAL" clId="{D0231627-5D05-47BA-9BC1-A370EEA4DA38}" dt="2022-04-27T08:09:19.970" v="59" actId="1037"/>
          <pc:sldLayoutMkLst>
            <pc:docMk/>
            <pc:sldMasterMk cId="1615311501" sldId="2147483651"/>
            <pc:sldLayoutMk cId="1199585678" sldId="2147483679"/>
          </pc:sldLayoutMkLst>
          <pc:spChg chg="mod">
            <ac:chgData name="De Kinder, Peter" userId="2a034376-62ac-4cf6-a23f-d527851858b8" providerId="ADAL" clId="{D0231627-5D05-47BA-9BC1-A370EEA4DA38}" dt="2022-04-27T08:09:19.970" v="59" actId="1037"/>
            <ac:spMkLst>
              <pc:docMk/>
              <pc:sldMasterMk cId="1615311501" sldId="2147483651"/>
              <pc:sldLayoutMk cId="1199585678" sldId="2147483679"/>
              <ac:spMk id="11" creationId="{4E597E85-85E9-45B5-9A2A-9019478B49C5}"/>
            </ac:spMkLst>
          </pc:spChg>
          <pc:grpChg chg="mod">
            <ac:chgData name="De Kinder, Peter" userId="2a034376-62ac-4cf6-a23f-d527851858b8" providerId="ADAL" clId="{D0231627-5D05-47BA-9BC1-A370EEA4DA38}" dt="2022-04-27T08:09:19.970" v="59" actId="1037"/>
            <ac:grpSpMkLst>
              <pc:docMk/>
              <pc:sldMasterMk cId="1615311501" sldId="2147483651"/>
              <pc:sldLayoutMk cId="1199585678" sldId="2147483679"/>
              <ac:grpSpMk id="2" creationId="{A2813159-4220-4CAE-8673-9D0052A27C5D}"/>
            </ac:grpSpMkLst>
          </pc:grpChg>
        </pc:sldLayoutChg>
      </pc:sldMasterChg>
    </pc:docChg>
  </pc:docChgLst>
  <pc:docChgLst>
    <pc:chgData name="De Kinder, Peter" userId="2a034376-62ac-4cf6-a23f-d527851858b8" providerId="ADAL" clId="{572DE44D-0AA0-4332-9F1D-34BF9F5F5B7A}"/>
    <pc:docChg chg="undo custSel addSld delSld modSld sldOrd addSection modSection">
      <pc:chgData name="De Kinder, Peter" userId="2a034376-62ac-4cf6-a23f-d527851858b8" providerId="ADAL" clId="{572DE44D-0AA0-4332-9F1D-34BF9F5F5B7A}" dt="2022-03-24T15:24:05.053" v="4303" actId="20577"/>
      <pc:docMkLst>
        <pc:docMk/>
      </pc:docMkLst>
      <pc:sldChg chg="modSp mod ord modNotesTx">
        <pc:chgData name="De Kinder, Peter" userId="2a034376-62ac-4cf6-a23f-d527851858b8" providerId="ADAL" clId="{572DE44D-0AA0-4332-9F1D-34BF9F5F5B7A}" dt="2022-03-24T15:24:05.053" v="4303" actId="20577"/>
        <pc:sldMkLst>
          <pc:docMk/>
          <pc:sldMk cId="3979649407" sldId="259"/>
        </pc:sldMkLst>
        <pc:spChg chg="mod">
          <ac:chgData name="De Kinder, Peter" userId="2a034376-62ac-4cf6-a23f-d527851858b8" providerId="ADAL" clId="{572DE44D-0AA0-4332-9F1D-34BF9F5F5B7A}" dt="2022-03-22T13:14:12.699" v="131" actId="20577"/>
          <ac:spMkLst>
            <pc:docMk/>
            <pc:sldMk cId="3979649407" sldId="259"/>
            <ac:spMk id="2" creationId="{D9B85F3A-0D98-4AE5-8CED-AA4A4CF82188}"/>
          </ac:spMkLst>
        </pc:spChg>
        <pc:spChg chg="mod">
          <ac:chgData name="De Kinder, Peter" userId="2a034376-62ac-4cf6-a23f-d527851858b8" providerId="ADAL" clId="{572DE44D-0AA0-4332-9F1D-34BF9F5F5B7A}" dt="2022-03-22T13:14:53.040" v="169" actId="20577"/>
          <ac:spMkLst>
            <pc:docMk/>
            <pc:sldMk cId="3979649407" sldId="259"/>
            <ac:spMk id="32" creationId="{DB3A603F-3EC7-4A1A-8816-FB388D00C4FC}"/>
          </ac:spMkLst>
        </pc:spChg>
      </pc:sldChg>
      <pc:sldChg chg="modSp mod ord">
        <pc:chgData name="De Kinder, Peter" userId="2a034376-62ac-4cf6-a23f-d527851858b8" providerId="ADAL" clId="{572DE44D-0AA0-4332-9F1D-34BF9F5F5B7A}" dt="2022-03-24T09:44:12.237" v="4039" actId="20577"/>
        <pc:sldMkLst>
          <pc:docMk/>
          <pc:sldMk cId="2737942562" sldId="298"/>
        </pc:sldMkLst>
        <pc:spChg chg="mod">
          <ac:chgData name="De Kinder, Peter" userId="2a034376-62ac-4cf6-a23f-d527851858b8" providerId="ADAL" clId="{572DE44D-0AA0-4332-9F1D-34BF9F5F5B7A}" dt="2022-03-24T09:44:12.237" v="4039" actId="20577"/>
          <ac:spMkLst>
            <pc:docMk/>
            <pc:sldMk cId="2737942562" sldId="298"/>
            <ac:spMk id="2" creationId="{D735F7F3-C1B5-4B60-A00A-4EB618DDFB5A}"/>
          </ac:spMkLst>
        </pc:spChg>
      </pc:sldChg>
      <pc:sldChg chg="addSp delSp modSp mod ord">
        <pc:chgData name="De Kinder, Peter" userId="2a034376-62ac-4cf6-a23f-d527851858b8" providerId="ADAL" clId="{572DE44D-0AA0-4332-9F1D-34BF9F5F5B7A}" dt="2022-03-23T08:45:25.363" v="2157" actId="1076"/>
        <pc:sldMkLst>
          <pc:docMk/>
          <pc:sldMk cId="4201278032" sldId="309"/>
        </pc:sldMkLst>
        <pc:spChg chg="mod">
          <ac:chgData name="De Kinder, Peter" userId="2a034376-62ac-4cf6-a23f-d527851858b8" providerId="ADAL" clId="{572DE44D-0AA0-4332-9F1D-34BF9F5F5B7A}" dt="2022-03-23T08:44:33.145" v="2110" actId="1076"/>
          <ac:spMkLst>
            <pc:docMk/>
            <pc:sldMk cId="4201278032" sldId="309"/>
            <ac:spMk id="2" creationId="{D735F7F3-C1B5-4B60-A00A-4EB618DDFB5A}"/>
          </ac:spMkLst>
        </pc:spChg>
        <pc:spChg chg="mod">
          <ac:chgData name="De Kinder, Peter" userId="2a034376-62ac-4cf6-a23f-d527851858b8" providerId="ADAL" clId="{572DE44D-0AA0-4332-9F1D-34BF9F5F5B7A}" dt="2022-03-23T08:45:04.624" v="2152" actId="1035"/>
          <ac:spMkLst>
            <pc:docMk/>
            <pc:sldMk cId="4201278032" sldId="309"/>
            <ac:spMk id="3" creationId="{9623D66C-F01B-4F20-BD65-5AEEFB71834F}"/>
          </ac:spMkLst>
        </pc:spChg>
        <pc:spChg chg="mod">
          <ac:chgData name="De Kinder, Peter" userId="2a034376-62ac-4cf6-a23f-d527851858b8" providerId="ADAL" clId="{572DE44D-0AA0-4332-9F1D-34BF9F5F5B7A}" dt="2022-03-23T08:45:04.624" v="2152" actId="1035"/>
          <ac:spMkLst>
            <pc:docMk/>
            <pc:sldMk cId="4201278032" sldId="309"/>
            <ac:spMk id="4" creationId="{C5FE7F81-8957-44E5-A31D-5938E75D7B53}"/>
          </ac:spMkLst>
        </pc:spChg>
        <pc:spChg chg="mod">
          <ac:chgData name="De Kinder, Peter" userId="2a034376-62ac-4cf6-a23f-d527851858b8" providerId="ADAL" clId="{572DE44D-0AA0-4332-9F1D-34BF9F5F5B7A}" dt="2022-03-23T08:45:04.624" v="2152" actId="1035"/>
          <ac:spMkLst>
            <pc:docMk/>
            <pc:sldMk cId="4201278032" sldId="309"/>
            <ac:spMk id="5" creationId="{8E6DF268-B589-447D-BD8F-90C40D110CED}"/>
          </ac:spMkLst>
        </pc:spChg>
        <pc:spChg chg="mod">
          <ac:chgData name="De Kinder, Peter" userId="2a034376-62ac-4cf6-a23f-d527851858b8" providerId="ADAL" clId="{572DE44D-0AA0-4332-9F1D-34BF9F5F5B7A}" dt="2022-03-23T08:45:04.624" v="2152" actId="1035"/>
          <ac:spMkLst>
            <pc:docMk/>
            <pc:sldMk cId="4201278032" sldId="309"/>
            <ac:spMk id="6" creationId="{319E9E1C-995A-4DF9-9022-804073E40752}"/>
          </ac:spMkLst>
        </pc:spChg>
        <pc:spChg chg="mod">
          <ac:chgData name="De Kinder, Peter" userId="2a034376-62ac-4cf6-a23f-d527851858b8" providerId="ADAL" clId="{572DE44D-0AA0-4332-9F1D-34BF9F5F5B7A}" dt="2022-03-23T08:45:04.624" v="2152" actId="1035"/>
          <ac:spMkLst>
            <pc:docMk/>
            <pc:sldMk cId="4201278032" sldId="309"/>
            <ac:spMk id="7" creationId="{77141E11-8CAA-4119-A06B-A5F86F57E5BF}"/>
          </ac:spMkLst>
        </pc:spChg>
        <pc:spChg chg="mod">
          <ac:chgData name="De Kinder, Peter" userId="2a034376-62ac-4cf6-a23f-d527851858b8" providerId="ADAL" clId="{572DE44D-0AA0-4332-9F1D-34BF9F5F5B7A}" dt="2022-03-23T08:45:04.624" v="2152" actId="1035"/>
          <ac:spMkLst>
            <pc:docMk/>
            <pc:sldMk cId="4201278032" sldId="309"/>
            <ac:spMk id="8" creationId="{2DE84E49-816A-4028-B64D-528FEC93B1DE}"/>
          </ac:spMkLst>
        </pc:spChg>
        <pc:spChg chg="mod">
          <ac:chgData name="De Kinder, Peter" userId="2a034376-62ac-4cf6-a23f-d527851858b8" providerId="ADAL" clId="{572DE44D-0AA0-4332-9F1D-34BF9F5F5B7A}" dt="2022-03-23T08:45:04.624" v="2152" actId="1035"/>
          <ac:spMkLst>
            <pc:docMk/>
            <pc:sldMk cId="4201278032" sldId="309"/>
            <ac:spMk id="9" creationId="{864E91C3-F60C-457C-9250-F5B02A23A5F3}"/>
          </ac:spMkLst>
        </pc:spChg>
        <pc:spChg chg="mod">
          <ac:chgData name="De Kinder, Peter" userId="2a034376-62ac-4cf6-a23f-d527851858b8" providerId="ADAL" clId="{572DE44D-0AA0-4332-9F1D-34BF9F5F5B7A}" dt="2022-03-23T08:45:04.624" v="2152" actId="1035"/>
          <ac:spMkLst>
            <pc:docMk/>
            <pc:sldMk cId="4201278032" sldId="309"/>
            <ac:spMk id="10" creationId="{ED8C6743-442D-4592-B7D2-BDE09383C98F}"/>
          </ac:spMkLst>
        </pc:spChg>
        <pc:spChg chg="mod">
          <ac:chgData name="De Kinder, Peter" userId="2a034376-62ac-4cf6-a23f-d527851858b8" providerId="ADAL" clId="{572DE44D-0AA0-4332-9F1D-34BF9F5F5B7A}" dt="2022-03-23T08:45:04.624" v="2152" actId="1035"/>
          <ac:spMkLst>
            <pc:docMk/>
            <pc:sldMk cId="4201278032" sldId="309"/>
            <ac:spMk id="11" creationId="{A690BE8F-0A2A-4461-B996-2693D0E18C7E}"/>
          </ac:spMkLst>
        </pc:spChg>
        <pc:spChg chg="mod">
          <ac:chgData name="De Kinder, Peter" userId="2a034376-62ac-4cf6-a23f-d527851858b8" providerId="ADAL" clId="{572DE44D-0AA0-4332-9F1D-34BF9F5F5B7A}" dt="2022-03-23T08:45:04.624" v="2152" actId="1035"/>
          <ac:spMkLst>
            <pc:docMk/>
            <pc:sldMk cId="4201278032" sldId="309"/>
            <ac:spMk id="12" creationId="{D07FC6C9-3DF7-4384-8292-399669BEE91C}"/>
          </ac:spMkLst>
        </pc:spChg>
        <pc:spChg chg="del">
          <ac:chgData name="De Kinder, Peter" userId="2a034376-62ac-4cf6-a23f-d527851858b8" providerId="ADAL" clId="{572DE44D-0AA0-4332-9F1D-34BF9F5F5B7A}" dt="2022-03-23T08:44:53.841" v="2123" actId="478"/>
          <ac:spMkLst>
            <pc:docMk/>
            <pc:sldMk cId="4201278032" sldId="309"/>
            <ac:spMk id="33" creationId="{57780551-DC19-4E20-839B-B2A81B30C343}"/>
          </ac:spMkLst>
        </pc:spChg>
        <pc:spChg chg="del">
          <ac:chgData name="De Kinder, Peter" userId="2a034376-62ac-4cf6-a23f-d527851858b8" providerId="ADAL" clId="{572DE44D-0AA0-4332-9F1D-34BF9F5F5B7A}" dt="2022-03-23T08:44:56.257" v="2124" actId="478"/>
          <ac:spMkLst>
            <pc:docMk/>
            <pc:sldMk cId="4201278032" sldId="309"/>
            <ac:spMk id="35" creationId="{951E1CEE-957D-42BE-BAC1-BA12EBF02048}"/>
          </ac:spMkLst>
        </pc:spChg>
        <pc:spChg chg="del topLvl">
          <ac:chgData name="De Kinder, Peter" userId="2a034376-62ac-4cf6-a23f-d527851858b8" providerId="ADAL" clId="{572DE44D-0AA0-4332-9F1D-34BF9F5F5B7A}" dt="2022-03-23T08:40:34.409" v="1905" actId="478"/>
          <ac:spMkLst>
            <pc:docMk/>
            <pc:sldMk cId="4201278032" sldId="309"/>
            <ac:spMk id="42" creationId="{1683A023-64BD-48CB-B5D1-2722E16F2AD0}"/>
          </ac:spMkLst>
        </pc:spChg>
        <pc:spChg chg="mod topLvl">
          <ac:chgData name="De Kinder, Peter" userId="2a034376-62ac-4cf6-a23f-d527851858b8" providerId="ADAL" clId="{572DE44D-0AA0-4332-9F1D-34BF9F5F5B7A}" dt="2022-03-23T08:45:04.624" v="2152" actId="1035"/>
          <ac:spMkLst>
            <pc:docMk/>
            <pc:sldMk cId="4201278032" sldId="309"/>
            <ac:spMk id="43" creationId="{627EF938-AF57-429F-A6A3-0851CC98C741}"/>
          </ac:spMkLst>
        </pc:spChg>
        <pc:spChg chg="del topLvl">
          <ac:chgData name="De Kinder, Peter" userId="2a034376-62ac-4cf6-a23f-d527851858b8" providerId="ADAL" clId="{572DE44D-0AA0-4332-9F1D-34BF9F5F5B7A}" dt="2022-03-23T08:41:03.260" v="1907" actId="478"/>
          <ac:spMkLst>
            <pc:docMk/>
            <pc:sldMk cId="4201278032" sldId="309"/>
            <ac:spMk id="45" creationId="{258672F1-3964-409D-B12C-8E0F80D1F7A5}"/>
          </ac:spMkLst>
        </pc:spChg>
        <pc:spChg chg="mod topLvl">
          <ac:chgData name="De Kinder, Peter" userId="2a034376-62ac-4cf6-a23f-d527851858b8" providerId="ADAL" clId="{572DE44D-0AA0-4332-9F1D-34BF9F5F5B7A}" dt="2022-03-23T08:45:04.624" v="2152" actId="1035"/>
          <ac:spMkLst>
            <pc:docMk/>
            <pc:sldMk cId="4201278032" sldId="309"/>
            <ac:spMk id="46" creationId="{6C9B2E01-A7E2-48CD-BB42-2F8FEB3D8D8A}"/>
          </ac:spMkLst>
        </pc:spChg>
        <pc:spChg chg="del topLvl">
          <ac:chgData name="De Kinder, Peter" userId="2a034376-62ac-4cf6-a23f-d527851858b8" providerId="ADAL" clId="{572DE44D-0AA0-4332-9F1D-34BF9F5F5B7A}" dt="2022-03-23T08:41:05.855" v="1908" actId="478"/>
          <ac:spMkLst>
            <pc:docMk/>
            <pc:sldMk cId="4201278032" sldId="309"/>
            <ac:spMk id="48" creationId="{7A15DB39-C609-43E7-9439-4197C2D40DB7}"/>
          </ac:spMkLst>
        </pc:spChg>
        <pc:spChg chg="mod topLvl">
          <ac:chgData name="De Kinder, Peter" userId="2a034376-62ac-4cf6-a23f-d527851858b8" providerId="ADAL" clId="{572DE44D-0AA0-4332-9F1D-34BF9F5F5B7A}" dt="2022-03-23T08:45:04.624" v="2152" actId="1035"/>
          <ac:spMkLst>
            <pc:docMk/>
            <pc:sldMk cId="4201278032" sldId="309"/>
            <ac:spMk id="49" creationId="{7343DDA9-8BE9-4E58-AD48-4E5A1060580D}"/>
          </ac:spMkLst>
        </pc:spChg>
        <pc:spChg chg="del topLvl">
          <ac:chgData name="De Kinder, Peter" userId="2a034376-62ac-4cf6-a23f-d527851858b8" providerId="ADAL" clId="{572DE44D-0AA0-4332-9F1D-34BF9F5F5B7A}" dt="2022-03-23T08:41:09.821" v="1909" actId="478"/>
          <ac:spMkLst>
            <pc:docMk/>
            <pc:sldMk cId="4201278032" sldId="309"/>
            <ac:spMk id="51" creationId="{48BB400C-D35F-4A72-9D0B-510ED27AC5F4}"/>
          </ac:spMkLst>
        </pc:spChg>
        <pc:spChg chg="mod topLvl">
          <ac:chgData name="De Kinder, Peter" userId="2a034376-62ac-4cf6-a23f-d527851858b8" providerId="ADAL" clId="{572DE44D-0AA0-4332-9F1D-34BF9F5F5B7A}" dt="2022-03-23T08:45:04.624" v="2152" actId="1035"/>
          <ac:spMkLst>
            <pc:docMk/>
            <pc:sldMk cId="4201278032" sldId="309"/>
            <ac:spMk id="52" creationId="{34E3A47A-CD0A-429D-BE22-6ADD89CE083E}"/>
          </ac:spMkLst>
        </pc:spChg>
        <pc:spChg chg="del topLvl">
          <ac:chgData name="De Kinder, Peter" userId="2a034376-62ac-4cf6-a23f-d527851858b8" providerId="ADAL" clId="{572DE44D-0AA0-4332-9F1D-34BF9F5F5B7A}" dt="2022-03-23T08:41:15.633" v="1910" actId="478"/>
          <ac:spMkLst>
            <pc:docMk/>
            <pc:sldMk cId="4201278032" sldId="309"/>
            <ac:spMk id="54" creationId="{C36F7E36-5AF6-428B-BF21-6145477CA3B5}"/>
          </ac:spMkLst>
        </pc:spChg>
        <pc:spChg chg="mod topLvl">
          <ac:chgData name="De Kinder, Peter" userId="2a034376-62ac-4cf6-a23f-d527851858b8" providerId="ADAL" clId="{572DE44D-0AA0-4332-9F1D-34BF9F5F5B7A}" dt="2022-03-23T08:45:04.624" v="2152" actId="1035"/>
          <ac:spMkLst>
            <pc:docMk/>
            <pc:sldMk cId="4201278032" sldId="309"/>
            <ac:spMk id="55" creationId="{1DA8FBC5-4933-4E87-9B08-5DDA5B691927}"/>
          </ac:spMkLst>
        </pc:spChg>
        <pc:spChg chg="mod">
          <ac:chgData name="De Kinder, Peter" userId="2a034376-62ac-4cf6-a23f-d527851858b8" providerId="ADAL" clId="{572DE44D-0AA0-4332-9F1D-34BF9F5F5B7A}" dt="2022-03-23T08:45:04.624" v="2152" actId="1035"/>
          <ac:spMkLst>
            <pc:docMk/>
            <pc:sldMk cId="4201278032" sldId="309"/>
            <ac:spMk id="56" creationId="{EC89C68D-7832-407A-BE78-4F5BB34E605B}"/>
          </ac:spMkLst>
        </pc:spChg>
        <pc:spChg chg="mod">
          <ac:chgData name="De Kinder, Peter" userId="2a034376-62ac-4cf6-a23f-d527851858b8" providerId="ADAL" clId="{572DE44D-0AA0-4332-9F1D-34BF9F5F5B7A}" dt="2022-03-23T08:45:04.624" v="2152" actId="1035"/>
          <ac:spMkLst>
            <pc:docMk/>
            <pc:sldMk cId="4201278032" sldId="309"/>
            <ac:spMk id="57" creationId="{07FD7E2C-3A31-4E02-B19F-CCA3F64A0013}"/>
          </ac:spMkLst>
        </pc:spChg>
        <pc:spChg chg="mod">
          <ac:chgData name="De Kinder, Peter" userId="2a034376-62ac-4cf6-a23f-d527851858b8" providerId="ADAL" clId="{572DE44D-0AA0-4332-9F1D-34BF9F5F5B7A}" dt="2022-03-23T08:45:04.624" v="2152" actId="1035"/>
          <ac:spMkLst>
            <pc:docMk/>
            <pc:sldMk cId="4201278032" sldId="309"/>
            <ac:spMk id="58" creationId="{A3FE4D11-14B9-4CA8-9EF7-89ED26CE13CA}"/>
          </ac:spMkLst>
        </pc:spChg>
        <pc:spChg chg="mod">
          <ac:chgData name="De Kinder, Peter" userId="2a034376-62ac-4cf6-a23f-d527851858b8" providerId="ADAL" clId="{572DE44D-0AA0-4332-9F1D-34BF9F5F5B7A}" dt="2022-03-23T08:45:04.624" v="2152" actId="1035"/>
          <ac:spMkLst>
            <pc:docMk/>
            <pc:sldMk cId="4201278032" sldId="309"/>
            <ac:spMk id="59" creationId="{AB859DE1-3A69-449E-9897-0868A8D5F221}"/>
          </ac:spMkLst>
        </pc:spChg>
        <pc:spChg chg="mod">
          <ac:chgData name="De Kinder, Peter" userId="2a034376-62ac-4cf6-a23f-d527851858b8" providerId="ADAL" clId="{572DE44D-0AA0-4332-9F1D-34BF9F5F5B7A}" dt="2022-03-23T08:45:04.624" v="2152" actId="1035"/>
          <ac:spMkLst>
            <pc:docMk/>
            <pc:sldMk cId="4201278032" sldId="309"/>
            <ac:spMk id="60" creationId="{2728B4B0-ECE4-4B9E-B811-46FC977A8E55}"/>
          </ac:spMkLst>
        </pc:spChg>
        <pc:grpChg chg="mod">
          <ac:chgData name="De Kinder, Peter" userId="2a034376-62ac-4cf6-a23f-d527851858b8" providerId="ADAL" clId="{572DE44D-0AA0-4332-9F1D-34BF9F5F5B7A}" dt="2022-03-23T08:45:04.624" v="2152" actId="1035"/>
          <ac:grpSpMkLst>
            <pc:docMk/>
            <pc:sldMk cId="4201278032" sldId="309"/>
            <ac:grpSpMk id="13" creationId="{5FE02595-047C-4899-BFF6-F23EC22625A3}"/>
          </ac:grpSpMkLst>
        </pc:grpChg>
        <pc:grpChg chg="mod">
          <ac:chgData name="De Kinder, Peter" userId="2a034376-62ac-4cf6-a23f-d527851858b8" providerId="ADAL" clId="{572DE44D-0AA0-4332-9F1D-34BF9F5F5B7A}" dt="2022-03-23T08:45:04.624" v="2152" actId="1035"/>
          <ac:grpSpMkLst>
            <pc:docMk/>
            <pc:sldMk cId="4201278032" sldId="309"/>
            <ac:grpSpMk id="16" creationId="{3227B637-40DB-4737-A2A6-C4223FA6FCDF}"/>
          </ac:grpSpMkLst>
        </pc:grpChg>
        <pc:grpChg chg="mod">
          <ac:chgData name="De Kinder, Peter" userId="2a034376-62ac-4cf6-a23f-d527851858b8" providerId="ADAL" clId="{572DE44D-0AA0-4332-9F1D-34BF9F5F5B7A}" dt="2022-03-23T08:45:04.624" v="2152" actId="1035"/>
          <ac:grpSpMkLst>
            <pc:docMk/>
            <pc:sldMk cId="4201278032" sldId="309"/>
            <ac:grpSpMk id="19" creationId="{E3F41CBD-5B0F-48CA-9F56-A2D3208237EB}"/>
          </ac:grpSpMkLst>
        </pc:grpChg>
        <pc:grpChg chg="mod">
          <ac:chgData name="De Kinder, Peter" userId="2a034376-62ac-4cf6-a23f-d527851858b8" providerId="ADAL" clId="{572DE44D-0AA0-4332-9F1D-34BF9F5F5B7A}" dt="2022-03-23T08:45:04.624" v="2152" actId="1035"/>
          <ac:grpSpMkLst>
            <pc:docMk/>
            <pc:sldMk cId="4201278032" sldId="309"/>
            <ac:grpSpMk id="22" creationId="{0B5CD0F8-D54C-4BEB-818E-7B421C376762}"/>
          </ac:grpSpMkLst>
        </pc:grpChg>
        <pc:grpChg chg="mod">
          <ac:chgData name="De Kinder, Peter" userId="2a034376-62ac-4cf6-a23f-d527851858b8" providerId="ADAL" clId="{572DE44D-0AA0-4332-9F1D-34BF9F5F5B7A}" dt="2022-03-23T08:45:04.624" v="2152" actId="1035"/>
          <ac:grpSpMkLst>
            <pc:docMk/>
            <pc:sldMk cId="4201278032" sldId="309"/>
            <ac:grpSpMk id="25" creationId="{99F5BFC6-CC0B-4808-9597-D0CF60DA4C86}"/>
          </ac:grpSpMkLst>
        </pc:grpChg>
        <pc:grpChg chg="del">
          <ac:chgData name="De Kinder, Peter" userId="2a034376-62ac-4cf6-a23f-d527851858b8" providerId="ADAL" clId="{572DE44D-0AA0-4332-9F1D-34BF9F5F5B7A}" dt="2022-03-23T08:44:04.850" v="2029" actId="478"/>
          <ac:grpSpMkLst>
            <pc:docMk/>
            <pc:sldMk cId="4201278032" sldId="309"/>
            <ac:grpSpMk id="28" creationId="{4EA0D416-2177-4B1C-BBA5-DD3B2A693AA8}"/>
          </ac:grpSpMkLst>
        </pc:grpChg>
        <pc:grpChg chg="del mod">
          <ac:chgData name="De Kinder, Peter" userId="2a034376-62ac-4cf6-a23f-d527851858b8" providerId="ADAL" clId="{572DE44D-0AA0-4332-9F1D-34BF9F5F5B7A}" dt="2022-03-23T08:44:58.173" v="2126" actId="478"/>
          <ac:grpSpMkLst>
            <pc:docMk/>
            <pc:sldMk cId="4201278032" sldId="309"/>
            <ac:grpSpMk id="31" creationId="{6B45C157-85EB-4B1B-8BFF-15E69B99FC35}"/>
          </ac:grpSpMkLst>
        </pc:grpChg>
        <pc:grpChg chg="del">
          <ac:chgData name="De Kinder, Peter" userId="2a034376-62ac-4cf6-a23f-d527851858b8" providerId="ADAL" clId="{572DE44D-0AA0-4332-9F1D-34BF9F5F5B7A}" dt="2022-03-23T08:40:34.409" v="1905" actId="478"/>
          <ac:grpSpMkLst>
            <pc:docMk/>
            <pc:sldMk cId="4201278032" sldId="309"/>
            <ac:grpSpMk id="41" creationId="{0616F0B0-3980-43A6-AE99-C663431DB96C}"/>
          </ac:grpSpMkLst>
        </pc:grpChg>
        <pc:grpChg chg="del">
          <ac:chgData name="De Kinder, Peter" userId="2a034376-62ac-4cf6-a23f-d527851858b8" providerId="ADAL" clId="{572DE44D-0AA0-4332-9F1D-34BF9F5F5B7A}" dt="2022-03-23T08:41:03.260" v="1907" actId="478"/>
          <ac:grpSpMkLst>
            <pc:docMk/>
            <pc:sldMk cId="4201278032" sldId="309"/>
            <ac:grpSpMk id="44" creationId="{D786B357-5764-4537-9634-A8B69CFF03A5}"/>
          </ac:grpSpMkLst>
        </pc:grpChg>
        <pc:grpChg chg="del">
          <ac:chgData name="De Kinder, Peter" userId="2a034376-62ac-4cf6-a23f-d527851858b8" providerId="ADAL" clId="{572DE44D-0AA0-4332-9F1D-34BF9F5F5B7A}" dt="2022-03-23T08:41:05.855" v="1908" actId="478"/>
          <ac:grpSpMkLst>
            <pc:docMk/>
            <pc:sldMk cId="4201278032" sldId="309"/>
            <ac:grpSpMk id="47" creationId="{D1F2F4A3-53CE-4635-80BB-CA435C3C6765}"/>
          </ac:grpSpMkLst>
        </pc:grpChg>
        <pc:grpChg chg="del">
          <ac:chgData name="De Kinder, Peter" userId="2a034376-62ac-4cf6-a23f-d527851858b8" providerId="ADAL" clId="{572DE44D-0AA0-4332-9F1D-34BF9F5F5B7A}" dt="2022-03-23T08:41:09.821" v="1909" actId="478"/>
          <ac:grpSpMkLst>
            <pc:docMk/>
            <pc:sldMk cId="4201278032" sldId="309"/>
            <ac:grpSpMk id="50" creationId="{FF47977E-0F3C-4A08-8D2E-1D6FB3A1B706}"/>
          </ac:grpSpMkLst>
        </pc:grpChg>
        <pc:grpChg chg="del">
          <ac:chgData name="De Kinder, Peter" userId="2a034376-62ac-4cf6-a23f-d527851858b8" providerId="ADAL" clId="{572DE44D-0AA0-4332-9F1D-34BF9F5F5B7A}" dt="2022-03-23T08:41:15.633" v="1910" actId="478"/>
          <ac:grpSpMkLst>
            <pc:docMk/>
            <pc:sldMk cId="4201278032" sldId="309"/>
            <ac:grpSpMk id="53" creationId="{9611C375-849E-4009-AAC2-69D8C7B16AC4}"/>
          </ac:grpSpMkLst>
        </pc:grpChg>
        <pc:picChg chg="add mod">
          <ac:chgData name="De Kinder, Peter" userId="2a034376-62ac-4cf6-a23f-d527851858b8" providerId="ADAL" clId="{572DE44D-0AA0-4332-9F1D-34BF9F5F5B7A}" dt="2022-03-23T08:45:16.372" v="2154" actId="1076"/>
          <ac:picMkLst>
            <pc:docMk/>
            <pc:sldMk cId="4201278032" sldId="309"/>
            <ac:picMk id="61" creationId="{02AEE130-64B8-4A07-BA57-A89307C3BA97}"/>
          </ac:picMkLst>
        </pc:picChg>
        <pc:picChg chg="add mod">
          <ac:chgData name="De Kinder, Peter" userId="2a034376-62ac-4cf6-a23f-d527851858b8" providerId="ADAL" clId="{572DE44D-0AA0-4332-9F1D-34BF9F5F5B7A}" dt="2022-03-23T08:45:25.363" v="2157" actId="1076"/>
          <ac:picMkLst>
            <pc:docMk/>
            <pc:sldMk cId="4201278032" sldId="309"/>
            <ac:picMk id="62" creationId="{567529E4-FD12-4C3C-BA64-FC8FC264BE8B}"/>
          </ac:picMkLst>
        </pc:picChg>
        <pc:cxnChg chg="mod">
          <ac:chgData name="De Kinder, Peter" userId="2a034376-62ac-4cf6-a23f-d527851858b8" providerId="ADAL" clId="{572DE44D-0AA0-4332-9F1D-34BF9F5F5B7A}" dt="2022-03-23T08:45:04.624" v="2152" actId="1035"/>
          <ac:cxnSpMkLst>
            <pc:docMk/>
            <pc:sldMk cId="4201278032" sldId="309"/>
            <ac:cxnSpMk id="36" creationId="{A440D260-2AEA-4F74-BDC5-010BFDF71CC8}"/>
          </ac:cxnSpMkLst>
        </pc:cxnChg>
        <pc:cxnChg chg="mod">
          <ac:chgData name="De Kinder, Peter" userId="2a034376-62ac-4cf6-a23f-d527851858b8" providerId="ADAL" clId="{572DE44D-0AA0-4332-9F1D-34BF9F5F5B7A}" dt="2022-03-23T08:45:04.624" v="2152" actId="1035"/>
          <ac:cxnSpMkLst>
            <pc:docMk/>
            <pc:sldMk cId="4201278032" sldId="309"/>
            <ac:cxnSpMk id="37" creationId="{CF690FC8-8455-42DC-9FEA-E0D67532172D}"/>
          </ac:cxnSpMkLst>
        </pc:cxnChg>
        <pc:cxnChg chg="mod">
          <ac:chgData name="De Kinder, Peter" userId="2a034376-62ac-4cf6-a23f-d527851858b8" providerId="ADAL" clId="{572DE44D-0AA0-4332-9F1D-34BF9F5F5B7A}" dt="2022-03-23T08:45:04.624" v="2152" actId="1035"/>
          <ac:cxnSpMkLst>
            <pc:docMk/>
            <pc:sldMk cId="4201278032" sldId="309"/>
            <ac:cxnSpMk id="38" creationId="{A3D4C674-3B63-4811-B676-D51410EF7D11}"/>
          </ac:cxnSpMkLst>
        </pc:cxnChg>
        <pc:cxnChg chg="mod">
          <ac:chgData name="De Kinder, Peter" userId="2a034376-62ac-4cf6-a23f-d527851858b8" providerId="ADAL" clId="{572DE44D-0AA0-4332-9F1D-34BF9F5F5B7A}" dt="2022-03-23T08:45:04.624" v="2152" actId="1035"/>
          <ac:cxnSpMkLst>
            <pc:docMk/>
            <pc:sldMk cId="4201278032" sldId="309"/>
            <ac:cxnSpMk id="39" creationId="{A9ADF3CA-0ED6-4B41-B326-CC55A6D798C3}"/>
          </ac:cxnSpMkLst>
        </pc:cxnChg>
        <pc:cxnChg chg="mod">
          <ac:chgData name="De Kinder, Peter" userId="2a034376-62ac-4cf6-a23f-d527851858b8" providerId="ADAL" clId="{572DE44D-0AA0-4332-9F1D-34BF9F5F5B7A}" dt="2022-03-23T08:45:04.624" v="2152" actId="1035"/>
          <ac:cxnSpMkLst>
            <pc:docMk/>
            <pc:sldMk cId="4201278032" sldId="309"/>
            <ac:cxnSpMk id="40" creationId="{4AE96ED0-8EB7-4A25-B44C-43687E0CAC41}"/>
          </ac:cxnSpMkLst>
        </pc:cxnChg>
      </pc:sldChg>
      <pc:sldChg chg="modSp mod ord">
        <pc:chgData name="De Kinder, Peter" userId="2a034376-62ac-4cf6-a23f-d527851858b8" providerId="ADAL" clId="{572DE44D-0AA0-4332-9F1D-34BF9F5F5B7A}" dt="2022-03-22T13:01:51.222" v="67" actId="1076"/>
        <pc:sldMkLst>
          <pc:docMk/>
          <pc:sldMk cId="2498161071" sldId="311"/>
        </pc:sldMkLst>
        <pc:spChg chg="mod">
          <ac:chgData name="De Kinder, Peter" userId="2a034376-62ac-4cf6-a23f-d527851858b8" providerId="ADAL" clId="{572DE44D-0AA0-4332-9F1D-34BF9F5F5B7A}" dt="2022-03-22T13:00:17.144" v="34" actId="14100"/>
          <ac:spMkLst>
            <pc:docMk/>
            <pc:sldMk cId="2498161071" sldId="311"/>
            <ac:spMk id="3" creationId="{69490A43-EE90-4389-B847-6EB78414C5EA}"/>
          </ac:spMkLst>
        </pc:spChg>
        <pc:spChg chg="mod">
          <ac:chgData name="De Kinder, Peter" userId="2a034376-62ac-4cf6-a23f-d527851858b8" providerId="ADAL" clId="{572DE44D-0AA0-4332-9F1D-34BF9F5F5B7A}" dt="2022-03-22T13:01:51.222" v="67" actId="1076"/>
          <ac:spMkLst>
            <pc:docMk/>
            <pc:sldMk cId="2498161071" sldId="311"/>
            <ac:spMk id="4" creationId="{98BAEECE-E4F0-469B-BEE9-5353779BE563}"/>
          </ac:spMkLst>
        </pc:spChg>
        <pc:spChg chg="mod">
          <ac:chgData name="De Kinder, Peter" userId="2a034376-62ac-4cf6-a23f-d527851858b8" providerId="ADAL" clId="{572DE44D-0AA0-4332-9F1D-34BF9F5F5B7A}" dt="2022-03-22T13:00:30.138" v="56" actId="20577"/>
          <ac:spMkLst>
            <pc:docMk/>
            <pc:sldMk cId="2498161071" sldId="311"/>
            <ac:spMk id="6" creationId="{DFECD7F4-4438-40C5-8BF5-DBCBF58025D5}"/>
          </ac:spMkLst>
        </pc:spChg>
      </pc:sldChg>
      <pc:sldChg chg="addSp delSp modSp mod ord modNotesTx">
        <pc:chgData name="De Kinder, Peter" userId="2a034376-62ac-4cf6-a23f-d527851858b8" providerId="ADAL" clId="{572DE44D-0AA0-4332-9F1D-34BF9F5F5B7A}" dt="2022-03-24T08:02:33.904" v="3009" actId="1076"/>
        <pc:sldMkLst>
          <pc:docMk/>
          <pc:sldMk cId="1279224923" sldId="312"/>
        </pc:sldMkLst>
        <pc:spChg chg="del">
          <ac:chgData name="De Kinder, Peter" userId="2a034376-62ac-4cf6-a23f-d527851858b8" providerId="ADAL" clId="{572DE44D-0AA0-4332-9F1D-34BF9F5F5B7A}" dt="2022-03-24T07:46:12.138" v="2547" actId="478"/>
          <ac:spMkLst>
            <pc:docMk/>
            <pc:sldMk cId="1279224923" sldId="312"/>
            <ac:spMk id="2" creationId="{D735F7F3-C1B5-4B60-A00A-4EB618DDFB5A}"/>
          </ac:spMkLst>
        </pc:spChg>
        <pc:spChg chg="add del mod">
          <ac:chgData name="De Kinder, Peter" userId="2a034376-62ac-4cf6-a23f-d527851858b8" providerId="ADAL" clId="{572DE44D-0AA0-4332-9F1D-34BF9F5F5B7A}" dt="2022-03-24T07:46:15.636" v="2548" actId="478"/>
          <ac:spMkLst>
            <pc:docMk/>
            <pc:sldMk cId="1279224923" sldId="312"/>
            <ac:spMk id="26" creationId="{80328D88-506A-4666-86AF-432DA970C240}"/>
          </ac:spMkLst>
        </pc:spChg>
        <pc:spChg chg="del">
          <ac:chgData name="De Kinder, Peter" userId="2a034376-62ac-4cf6-a23f-d527851858b8" providerId="ADAL" clId="{572DE44D-0AA0-4332-9F1D-34BF9F5F5B7A}" dt="2022-03-24T07:45:43.067" v="2540" actId="478"/>
          <ac:spMkLst>
            <pc:docMk/>
            <pc:sldMk cId="1279224923" sldId="312"/>
            <ac:spMk id="50" creationId="{F0E46F54-2375-40A7-B5C5-6DB778B1735B}"/>
          </ac:spMkLst>
        </pc:spChg>
        <pc:spChg chg="del">
          <ac:chgData name="De Kinder, Peter" userId="2a034376-62ac-4cf6-a23f-d527851858b8" providerId="ADAL" clId="{572DE44D-0AA0-4332-9F1D-34BF9F5F5B7A}" dt="2022-03-24T07:46:09.086" v="2546" actId="478"/>
          <ac:spMkLst>
            <pc:docMk/>
            <pc:sldMk cId="1279224923" sldId="312"/>
            <ac:spMk id="51" creationId="{C57E45AF-0966-4718-B711-489484F9BD80}"/>
          </ac:spMkLst>
        </pc:spChg>
        <pc:spChg chg="add del mod">
          <ac:chgData name="De Kinder, Peter" userId="2a034376-62ac-4cf6-a23f-d527851858b8" providerId="ADAL" clId="{572DE44D-0AA0-4332-9F1D-34BF9F5F5B7A}" dt="2022-03-24T07:45:51.166" v="2542"/>
          <ac:spMkLst>
            <pc:docMk/>
            <pc:sldMk cId="1279224923" sldId="312"/>
            <ac:spMk id="73" creationId="{C518523B-CF1E-4923-8676-91DEB417E3C4}"/>
          </ac:spMkLst>
        </pc:spChg>
        <pc:spChg chg="mod">
          <ac:chgData name="De Kinder, Peter" userId="2a034376-62ac-4cf6-a23f-d527851858b8" providerId="ADAL" clId="{572DE44D-0AA0-4332-9F1D-34BF9F5F5B7A}" dt="2022-03-24T07:46:04.450" v="2544"/>
          <ac:spMkLst>
            <pc:docMk/>
            <pc:sldMk cId="1279224923" sldId="312"/>
            <ac:spMk id="76" creationId="{BAD8DEA7-B32C-4B6E-80D1-238E5C39A57C}"/>
          </ac:spMkLst>
        </pc:spChg>
        <pc:spChg chg="mod">
          <ac:chgData name="De Kinder, Peter" userId="2a034376-62ac-4cf6-a23f-d527851858b8" providerId="ADAL" clId="{572DE44D-0AA0-4332-9F1D-34BF9F5F5B7A}" dt="2022-03-24T07:46:04.450" v="2544"/>
          <ac:spMkLst>
            <pc:docMk/>
            <pc:sldMk cId="1279224923" sldId="312"/>
            <ac:spMk id="77" creationId="{7A3C1940-F9BA-4D1D-BB6A-8CC68DED7F84}"/>
          </ac:spMkLst>
        </pc:spChg>
        <pc:spChg chg="mod">
          <ac:chgData name="De Kinder, Peter" userId="2a034376-62ac-4cf6-a23f-d527851858b8" providerId="ADAL" clId="{572DE44D-0AA0-4332-9F1D-34BF9F5F5B7A}" dt="2022-03-24T07:46:04.450" v="2544"/>
          <ac:spMkLst>
            <pc:docMk/>
            <pc:sldMk cId="1279224923" sldId="312"/>
            <ac:spMk id="78" creationId="{D6361A48-9D23-4BE4-83EB-A731C7704FC8}"/>
          </ac:spMkLst>
        </pc:spChg>
        <pc:spChg chg="mod">
          <ac:chgData name="De Kinder, Peter" userId="2a034376-62ac-4cf6-a23f-d527851858b8" providerId="ADAL" clId="{572DE44D-0AA0-4332-9F1D-34BF9F5F5B7A}" dt="2022-03-24T07:46:04.450" v="2544"/>
          <ac:spMkLst>
            <pc:docMk/>
            <pc:sldMk cId="1279224923" sldId="312"/>
            <ac:spMk id="84" creationId="{145C097C-8FC8-4680-AA1A-B5CF3B91E6F2}"/>
          </ac:spMkLst>
        </pc:spChg>
        <pc:spChg chg="mod">
          <ac:chgData name="De Kinder, Peter" userId="2a034376-62ac-4cf6-a23f-d527851858b8" providerId="ADAL" clId="{572DE44D-0AA0-4332-9F1D-34BF9F5F5B7A}" dt="2022-03-24T07:46:04.450" v="2544"/>
          <ac:spMkLst>
            <pc:docMk/>
            <pc:sldMk cId="1279224923" sldId="312"/>
            <ac:spMk id="85" creationId="{BD2991A8-19EA-4810-9CBE-A0EC211912BC}"/>
          </ac:spMkLst>
        </pc:spChg>
        <pc:spChg chg="mod">
          <ac:chgData name="De Kinder, Peter" userId="2a034376-62ac-4cf6-a23f-d527851858b8" providerId="ADAL" clId="{572DE44D-0AA0-4332-9F1D-34BF9F5F5B7A}" dt="2022-03-24T07:46:04.450" v="2544"/>
          <ac:spMkLst>
            <pc:docMk/>
            <pc:sldMk cId="1279224923" sldId="312"/>
            <ac:spMk id="86" creationId="{6E4F12D8-ED76-44F1-B73C-42F9A9C81FF0}"/>
          </ac:spMkLst>
        </pc:spChg>
        <pc:spChg chg="mod">
          <ac:chgData name="De Kinder, Peter" userId="2a034376-62ac-4cf6-a23f-d527851858b8" providerId="ADAL" clId="{572DE44D-0AA0-4332-9F1D-34BF9F5F5B7A}" dt="2022-03-24T07:46:04.450" v="2544"/>
          <ac:spMkLst>
            <pc:docMk/>
            <pc:sldMk cId="1279224923" sldId="312"/>
            <ac:spMk id="87" creationId="{22EE4116-3C98-4165-A6F3-9749028D237E}"/>
          </ac:spMkLst>
        </pc:spChg>
        <pc:spChg chg="mod">
          <ac:chgData name="De Kinder, Peter" userId="2a034376-62ac-4cf6-a23f-d527851858b8" providerId="ADAL" clId="{572DE44D-0AA0-4332-9F1D-34BF9F5F5B7A}" dt="2022-03-24T07:46:04.450" v="2544"/>
          <ac:spMkLst>
            <pc:docMk/>
            <pc:sldMk cId="1279224923" sldId="312"/>
            <ac:spMk id="88" creationId="{0F2418B3-9F6F-4338-8F6A-9A049254A1A0}"/>
          </ac:spMkLst>
        </pc:spChg>
        <pc:spChg chg="del">
          <ac:chgData name="De Kinder, Peter" userId="2a034376-62ac-4cf6-a23f-d527851858b8" providerId="ADAL" clId="{572DE44D-0AA0-4332-9F1D-34BF9F5F5B7A}" dt="2022-03-24T07:48:54.474" v="2567" actId="478"/>
          <ac:spMkLst>
            <pc:docMk/>
            <pc:sldMk cId="1279224923" sldId="312"/>
            <ac:spMk id="105" creationId="{96E2FE16-F3B6-4D4F-9E2F-05D3E7B388F8}"/>
          </ac:spMkLst>
        </pc:spChg>
        <pc:spChg chg="del">
          <ac:chgData name="De Kinder, Peter" userId="2a034376-62ac-4cf6-a23f-d527851858b8" providerId="ADAL" clId="{572DE44D-0AA0-4332-9F1D-34BF9F5F5B7A}" dt="2022-03-24T07:46:57.788" v="2553" actId="478"/>
          <ac:spMkLst>
            <pc:docMk/>
            <pc:sldMk cId="1279224923" sldId="312"/>
            <ac:spMk id="106" creationId="{C2211066-649B-4BE9-ADF4-3DB017F35FC8}"/>
          </ac:spMkLst>
        </pc:spChg>
        <pc:spChg chg="mod">
          <ac:chgData name="De Kinder, Peter" userId="2a034376-62ac-4cf6-a23f-d527851858b8" providerId="ADAL" clId="{572DE44D-0AA0-4332-9F1D-34BF9F5F5B7A}" dt="2022-03-24T08:02:03.864" v="2957" actId="20577"/>
          <ac:spMkLst>
            <pc:docMk/>
            <pc:sldMk cId="1279224923" sldId="312"/>
            <ac:spMk id="115" creationId="{6B5E67DE-4644-4E3E-8273-294AB7FC8D60}"/>
          </ac:spMkLst>
        </pc:spChg>
        <pc:spChg chg="mod">
          <ac:chgData name="De Kinder, Peter" userId="2a034376-62ac-4cf6-a23f-d527851858b8" providerId="ADAL" clId="{572DE44D-0AA0-4332-9F1D-34BF9F5F5B7A}" dt="2022-03-24T08:02:23.081" v="3007" actId="20577"/>
          <ac:spMkLst>
            <pc:docMk/>
            <pc:sldMk cId="1279224923" sldId="312"/>
            <ac:spMk id="116" creationId="{D26378FB-B05D-482E-83E5-73E3468D5760}"/>
          </ac:spMkLst>
        </pc:spChg>
        <pc:spChg chg="mod">
          <ac:chgData name="De Kinder, Peter" userId="2a034376-62ac-4cf6-a23f-d527851858b8" providerId="ADAL" clId="{572DE44D-0AA0-4332-9F1D-34BF9F5F5B7A}" dt="2022-03-24T08:00:21.780" v="2706" actId="20577"/>
          <ac:spMkLst>
            <pc:docMk/>
            <pc:sldMk cId="1279224923" sldId="312"/>
            <ac:spMk id="118" creationId="{0DFCA0AE-87D5-4E8C-8AF4-24F89F60E0CB}"/>
          </ac:spMkLst>
        </pc:spChg>
        <pc:spChg chg="mod">
          <ac:chgData name="De Kinder, Peter" userId="2a034376-62ac-4cf6-a23f-d527851858b8" providerId="ADAL" clId="{572DE44D-0AA0-4332-9F1D-34BF9F5F5B7A}" dt="2022-03-24T08:00:41.526" v="2744" actId="20577"/>
          <ac:spMkLst>
            <pc:docMk/>
            <pc:sldMk cId="1279224923" sldId="312"/>
            <ac:spMk id="119" creationId="{210B660C-86FE-49E3-85A9-4488A2266066}"/>
          </ac:spMkLst>
        </pc:spChg>
        <pc:spChg chg="mod">
          <ac:chgData name="De Kinder, Peter" userId="2a034376-62ac-4cf6-a23f-d527851858b8" providerId="ADAL" clId="{572DE44D-0AA0-4332-9F1D-34BF9F5F5B7A}" dt="2022-03-24T08:00:54.760" v="2766" actId="20577"/>
          <ac:spMkLst>
            <pc:docMk/>
            <pc:sldMk cId="1279224923" sldId="312"/>
            <ac:spMk id="121" creationId="{74DA38D2-8E36-44F4-843C-84EBE88BB022}"/>
          </ac:spMkLst>
        </pc:spChg>
        <pc:spChg chg="mod">
          <ac:chgData name="De Kinder, Peter" userId="2a034376-62ac-4cf6-a23f-d527851858b8" providerId="ADAL" clId="{572DE44D-0AA0-4332-9F1D-34BF9F5F5B7A}" dt="2022-03-24T08:01:20.821" v="2846" actId="14100"/>
          <ac:spMkLst>
            <pc:docMk/>
            <pc:sldMk cId="1279224923" sldId="312"/>
            <ac:spMk id="122" creationId="{BB864502-21C8-4002-A485-7C5A7C90D3A7}"/>
          </ac:spMkLst>
        </pc:spChg>
        <pc:spChg chg="mod">
          <ac:chgData name="De Kinder, Peter" userId="2a034376-62ac-4cf6-a23f-d527851858b8" providerId="ADAL" clId="{572DE44D-0AA0-4332-9F1D-34BF9F5F5B7A}" dt="2022-03-24T08:01:26.860" v="2858" actId="20577"/>
          <ac:spMkLst>
            <pc:docMk/>
            <pc:sldMk cId="1279224923" sldId="312"/>
            <ac:spMk id="124" creationId="{00E1B1CB-4B0F-42CE-82BB-92C787E4996A}"/>
          </ac:spMkLst>
        </pc:spChg>
        <pc:spChg chg="mod">
          <ac:chgData name="De Kinder, Peter" userId="2a034376-62ac-4cf6-a23f-d527851858b8" providerId="ADAL" clId="{572DE44D-0AA0-4332-9F1D-34BF9F5F5B7A}" dt="2022-03-24T08:01:42.701" v="2898" actId="14100"/>
          <ac:spMkLst>
            <pc:docMk/>
            <pc:sldMk cId="1279224923" sldId="312"/>
            <ac:spMk id="125" creationId="{4E6C994E-793C-4FD7-B279-D87B69B15FEF}"/>
          </ac:spMkLst>
        </pc:spChg>
        <pc:grpChg chg="del mod">
          <ac:chgData name="De Kinder, Peter" userId="2a034376-62ac-4cf6-a23f-d527851858b8" providerId="ADAL" clId="{572DE44D-0AA0-4332-9F1D-34BF9F5F5B7A}" dt="2022-03-24T07:48:38.239" v="2562" actId="478"/>
          <ac:grpSpMkLst>
            <pc:docMk/>
            <pc:sldMk cId="1279224923" sldId="312"/>
            <ac:grpSpMk id="4" creationId="{E0185967-E6B8-4530-A6F7-F2304D8CC05B}"/>
          </ac:grpSpMkLst>
        </pc:grpChg>
        <pc:grpChg chg="del">
          <ac:chgData name="De Kinder, Peter" userId="2a034376-62ac-4cf6-a23f-d527851858b8" providerId="ADAL" clId="{572DE44D-0AA0-4332-9F1D-34BF9F5F5B7A}" dt="2022-03-24T07:50:39.406" v="2683" actId="478"/>
          <ac:grpSpMkLst>
            <pc:docMk/>
            <pc:sldMk cId="1279224923" sldId="312"/>
            <ac:grpSpMk id="5" creationId="{5B2E3F7D-4B2A-4F4C-AB2C-8338EAD8058F}"/>
          </ac:grpSpMkLst>
        </pc:grpChg>
        <pc:grpChg chg="add del mod">
          <ac:chgData name="De Kinder, Peter" userId="2a034376-62ac-4cf6-a23f-d527851858b8" providerId="ADAL" clId="{572DE44D-0AA0-4332-9F1D-34BF9F5F5B7A}" dt="2022-03-24T07:46:07.004" v="2545"/>
          <ac:grpSpMkLst>
            <pc:docMk/>
            <pc:sldMk cId="1279224923" sldId="312"/>
            <ac:grpSpMk id="74" creationId="{B6C99358-E675-4D02-881F-13268D5C792B}"/>
          </ac:grpSpMkLst>
        </pc:grpChg>
        <pc:grpChg chg="mod">
          <ac:chgData name="De Kinder, Peter" userId="2a034376-62ac-4cf6-a23f-d527851858b8" providerId="ADAL" clId="{572DE44D-0AA0-4332-9F1D-34BF9F5F5B7A}" dt="2022-03-24T07:46:04.450" v="2544"/>
          <ac:grpSpMkLst>
            <pc:docMk/>
            <pc:sldMk cId="1279224923" sldId="312"/>
            <ac:grpSpMk id="75" creationId="{15FF62B0-FA97-4D2F-86A9-0D4DB071FD0C}"/>
          </ac:grpSpMkLst>
        </pc:grpChg>
        <pc:grpChg chg="mod">
          <ac:chgData name="De Kinder, Peter" userId="2a034376-62ac-4cf6-a23f-d527851858b8" providerId="ADAL" clId="{572DE44D-0AA0-4332-9F1D-34BF9F5F5B7A}" dt="2022-03-24T08:01:53.945" v="2930" actId="1038"/>
          <ac:grpSpMkLst>
            <pc:docMk/>
            <pc:sldMk cId="1279224923" sldId="312"/>
            <ac:grpSpMk id="117" creationId="{C60EAE40-EAE1-4481-8DD5-734AAC7BC239}"/>
          </ac:grpSpMkLst>
        </pc:grpChg>
        <pc:grpChg chg="mod">
          <ac:chgData name="De Kinder, Peter" userId="2a034376-62ac-4cf6-a23f-d527851858b8" providerId="ADAL" clId="{572DE44D-0AA0-4332-9F1D-34BF9F5F5B7A}" dt="2022-03-24T08:02:33.904" v="3009" actId="1076"/>
          <ac:grpSpMkLst>
            <pc:docMk/>
            <pc:sldMk cId="1279224923" sldId="312"/>
            <ac:grpSpMk id="120" creationId="{CE2DC6B6-F00A-4958-AB57-0BD43217933F}"/>
          </ac:grpSpMkLst>
        </pc:grpChg>
        <pc:grpChg chg="mod">
          <ac:chgData name="De Kinder, Peter" userId="2a034376-62ac-4cf6-a23f-d527851858b8" providerId="ADAL" clId="{572DE44D-0AA0-4332-9F1D-34BF9F5F5B7A}" dt="2022-03-24T08:02:30.554" v="3008" actId="1076"/>
          <ac:grpSpMkLst>
            <pc:docMk/>
            <pc:sldMk cId="1279224923" sldId="312"/>
            <ac:grpSpMk id="123" creationId="{928139D1-1838-4CEA-8763-654022E9DC1F}"/>
          </ac:grpSpMkLst>
        </pc:grpChg>
        <pc:picChg chg="add mod">
          <ac:chgData name="De Kinder, Peter" userId="2a034376-62ac-4cf6-a23f-d527851858b8" providerId="ADAL" clId="{572DE44D-0AA0-4332-9F1D-34BF9F5F5B7A}" dt="2022-03-24T07:46:25.324" v="2552" actId="14100"/>
          <ac:picMkLst>
            <pc:docMk/>
            <pc:sldMk cId="1279224923" sldId="312"/>
            <ac:picMk id="29" creationId="{FBD34693-7948-4A80-9AB2-A7A122A5FE76}"/>
          </ac:picMkLst>
        </pc:picChg>
        <pc:picChg chg="add del">
          <ac:chgData name="De Kinder, Peter" userId="2a034376-62ac-4cf6-a23f-d527851858b8" providerId="ADAL" clId="{572DE44D-0AA0-4332-9F1D-34BF9F5F5B7A}" dt="2022-03-24T07:47:56.939" v="2555" actId="22"/>
          <ac:picMkLst>
            <pc:docMk/>
            <pc:sldMk cId="1279224923" sldId="312"/>
            <ac:picMk id="33" creationId="{D02C24B2-D880-4172-BBDD-03887B0B94BD}"/>
          </ac:picMkLst>
        </pc:picChg>
        <pc:picChg chg="add mod">
          <ac:chgData name="De Kinder, Peter" userId="2a034376-62ac-4cf6-a23f-d527851858b8" providerId="ADAL" clId="{572DE44D-0AA0-4332-9F1D-34BF9F5F5B7A}" dt="2022-03-24T07:50:36.397" v="2682" actId="1076"/>
          <ac:picMkLst>
            <pc:docMk/>
            <pc:sldMk cId="1279224923" sldId="312"/>
            <ac:picMk id="35" creationId="{CBB8DA28-A28F-4C89-9A43-8FAB727B4BBB}"/>
          </ac:picMkLst>
        </pc:picChg>
        <pc:picChg chg="add mod">
          <ac:chgData name="De Kinder, Peter" userId="2a034376-62ac-4cf6-a23f-d527851858b8" providerId="ADAL" clId="{572DE44D-0AA0-4332-9F1D-34BF9F5F5B7A}" dt="2022-03-24T07:49:34.811" v="2572" actId="1076"/>
          <ac:picMkLst>
            <pc:docMk/>
            <pc:sldMk cId="1279224923" sldId="312"/>
            <ac:picMk id="37" creationId="{287CE91F-59CC-4D5C-8BF0-99826A0FFAD1}"/>
          </ac:picMkLst>
        </pc:picChg>
        <pc:picChg chg="add mod">
          <ac:chgData name="De Kinder, Peter" userId="2a034376-62ac-4cf6-a23f-d527851858b8" providerId="ADAL" clId="{572DE44D-0AA0-4332-9F1D-34BF9F5F5B7A}" dt="2022-03-24T07:52:51.632" v="2688" actId="1076"/>
          <ac:picMkLst>
            <pc:docMk/>
            <pc:sldMk cId="1279224923" sldId="312"/>
            <ac:picMk id="39" creationId="{C7A1EE1D-6E7C-40EA-A761-921505B927B2}"/>
          </ac:picMkLst>
        </pc:picChg>
        <pc:picChg chg="add del mod">
          <ac:chgData name="De Kinder, Peter" userId="2a034376-62ac-4cf6-a23f-d527851858b8" providerId="ADAL" clId="{572DE44D-0AA0-4332-9F1D-34BF9F5F5B7A}" dt="2022-03-24T07:58:37.539" v="2693" actId="478"/>
          <ac:picMkLst>
            <pc:docMk/>
            <pc:sldMk cId="1279224923" sldId="312"/>
            <ac:picMk id="41" creationId="{1F823C02-494C-45BC-8532-27886E1C5586}"/>
          </ac:picMkLst>
        </pc:picChg>
        <pc:picChg chg="add mod">
          <ac:chgData name="De Kinder, Peter" userId="2a034376-62ac-4cf6-a23f-d527851858b8" providerId="ADAL" clId="{572DE44D-0AA0-4332-9F1D-34BF9F5F5B7A}" dt="2022-03-24T07:58:54.872" v="2696" actId="1076"/>
          <ac:picMkLst>
            <pc:docMk/>
            <pc:sldMk cId="1279224923" sldId="312"/>
            <ac:picMk id="43" creationId="{D7C75B2B-C097-4A8A-AD81-D0F20F6D2DF3}"/>
          </ac:picMkLst>
        </pc:picChg>
        <pc:picChg chg="add del mod">
          <ac:chgData name="De Kinder, Peter" userId="2a034376-62ac-4cf6-a23f-d527851858b8" providerId="ADAL" clId="{572DE44D-0AA0-4332-9F1D-34BF9F5F5B7A}" dt="2022-03-24T07:58:02.509" v="2689" actId="478"/>
          <ac:picMkLst>
            <pc:docMk/>
            <pc:sldMk cId="1279224923" sldId="312"/>
            <ac:picMk id="107" creationId="{6D7DFB09-AE1B-4957-B6B9-B3F089B167B8}"/>
          </ac:picMkLst>
        </pc:picChg>
        <pc:picChg chg="add del mod">
          <ac:chgData name="De Kinder, Peter" userId="2a034376-62ac-4cf6-a23f-d527851858b8" providerId="ADAL" clId="{572DE44D-0AA0-4332-9F1D-34BF9F5F5B7A}" dt="2022-03-24T07:50:30.421" v="2681" actId="478"/>
          <ac:picMkLst>
            <pc:docMk/>
            <pc:sldMk cId="1279224923" sldId="312"/>
            <ac:picMk id="108" creationId="{E8170D7D-2633-45E7-A123-B81C12318792}"/>
          </ac:picMkLst>
        </pc:picChg>
      </pc:sldChg>
      <pc:sldChg chg="modSp mod ord modNotesTx">
        <pc:chgData name="De Kinder, Peter" userId="2a034376-62ac-4cf6-a23f-d527851858b8" providerId="ADAL" clId="{572DE44D-0AA0-4332-9F1D-34BF9F5F5B7A}" dt="2022-03-24T09:14:51.153" v="4016" actId="20577"/>
        <pc:sldMkLst>
          <pc:docMk/>
          <pc:sldMk cId="3827296069" sldId="313"/>
        </pc:sldMkLst>
        <pc:spChg chg="mod">
          <ac:chgData name="De Kinder, Peter" userId="2a034376-62ac-4cf6-a23f-d527851858b8" providerId="ADAL" clId="{572DE44D-0AA0-4332-9F1D-34BF9F5F5B7A}" dt="2022-03-24T09:14:51.153" v="4016" actId="20577"/>
          <ac:spMkLst>
            <pc:docMk/>
            <pc:sldMk cId="3827296069" sldId="313"/>
            <ac:spMk id="2" creationId="{D735F7F3-C1B5-4B60-A00A-4EB618DDFB5A}"/>
          </ac:spMkLst>
        </pc:spChg>
        <pc:spChg chg="mod">
          <ac:chgData name="De Kinder, Peter" userId="2a034376-62ac-4cf6-a23f-d527851858b8" providerId="ADAL" clId="{572DE44D-0AA0-4332-9F1D-34BF9F5F5B7A}" dt="2022-03-24T09:12:12.789" v="3955" actId="120"/>
          <ac:spMkLst>
            <pc:docMk/>
            <pc:sldMk cId="3827296069" sldId="313"/>
            <ac:spMk id="32" creationId="{8FDC40ED-5851-43C9-BC54-7AF4F1AB1AF3}"/>
          </ac:spMkLst>
        </pc:spChg>
        <pc:spChg chg="mod">
          <ac:chgData name="De Kinder, Peter" userId="2a034376-62ac-4cf6-a23f-d527851858b8" providerId="ADAL" clId="{572DE44D-0AA0-4332-9F1D-34BF9F5F5B7A}" dt="2022-03-24T09:12:40.888" v="3986" actId="14100"/>
          <ac:spMkLst>
            <pc:docMk/>
            <pc:sldMk cId="3827296069" sldId="313"/>
            <ac:spMk id="33" creationId="{EDF55EEB-E2F9-45F7-BA7C-1B4473B4CA2E}"/>
          </ac:spMkLst>
        </pc:spChg>
      </pc:sldChg>
      <pc:sldChg chg="addSp delSp modSp mod ord modNotesTx">
        <pc:chgData name="De Kinder, Peter" userId="2a034376-62ac-4cf6-a23f-d527851858b8" providerId="ADAL" clId="{572DE44D-0AA0-4332-9F1D-34BF9F5F5B7A}" dt="2022-03-24T13:15:54.378" v="4301"/>
        <pc:sldMkLst>
          <pc:docMk/>
          <pc:sldMk cId="3668670005" sldId="314"/>
        </pc:sldMkLst>
        <pc:spChg chg="add del mod">
          <ac:chgData name="De Kinder, Peter" userId="2a034376-62ac-4cf6-a23f-d527851858b8" providerId="ADAL" clId="{572DE44D-0AA0-4332-9F1D-34BF9F5F5B7A}" dt="2022-03-23T08:29:20.573" v="1716" actId="14100"/>
          <ac:spMkLst>
            <pc:docMk/>
            <pc:sldMk cId="3668670005" sldId="314"/>
            <ac:spMk id="2" creationId="{C9779712-8270-4011-860B-1542E1A83E5C}"/>
          </ac:spMkLst>
        </pc:spChg>
        <pc:spChg chg="add del">
          <ac:chgData name="De Kinder, Peter" userId="2a034376-62ac-4cf6-a23f-d527851858b8" providerId="ADAL" clId="{572DE44D-0AA0-4332-9F1D-34BF9F5F5B7A}" dt="2022-03-23T08:31:39.368" v="1837" actId="478"/>
          <ac:spMkLst>
            <pc:docMk/>
            <pc:sldMk cId="3668670005" sldId="314"/>
            <ac:spMk id="3" creationId="{90EB6659-0209-4FD7-84AA-220DFAF96E36}"/>
          </ac:spMkLst>
        </pc:spChg>
        <pc:spChg chg="del">
          <ac:chgData name="De Kinder, Peter" userId="2a034376-62ac-4cf6-a23f-d527851858b8" providerId="ADAL" clId="{572DE44D-0AA0-4332-9F1D-34BF9F5F5B7A}" dt="2022-03-23T08:31:43.219" v="1838" actId="478"/>
          <ac:spMkLst>
            <pc:docMk/>
            <pc:sldMk cId="3668670005" sldId="314"/>
            <ac:spMk id="4" creationId="{A0F7F0FE-ACF7-4BAF-992B-B2DAAC115684}"/>
          </ac:spMkLst>
        </pc:spChg>
        <pc:spChg chg="mod">
          <ac:chgData name="De Kinder, Peter" userId="2a034376-62ac-4cf6-a23f-d527851858b8" providerId="ADAL" clId="{572DE44D-0AA0-4332-9F1D-34BF9F5F5B7A}" dt="2022-03-23T08:23:07.964" v="1578" actId="20577"/>
          <ac:spMkLst>
            <pc:docMk/>
            <pc:sldMk cId="3668670005" sldId="314"/>
            <ac:spMk id="6" creationId="{F6F3F096-4716-4D1C-95BE-44AF4D2A8C33}"/>
          </ac:spMkLst>
        </pc:spChg>
        <pc:spChg chg="mod">
          <ac:chgData name="De Kinder, Peter" userId="2a034376-62ac-4cf6-a23f-d527851858b8" providerId="ADAL" clId="{572DE44D-0AA0-4332-9F1D-34BF9F5F5B7A}" dt="2022-03-23T08:24:41.315" v="1673" actId="20577"/>
          <ac:spMkLst>
            <pc:docMk/>
            <pc:sldMk cId="3668670005" sldId="314"/>
            <ac:spMk id="7" creationId="{638E5D0F-DF8F-40B1-A476-10F0F639C18E}"/>
          </ac:spMkLst>
        </pc:spChg>
        <pc:spChg chg="mod">
          <ac:chgData name="De Kinder, Peter" userId="2a034376-62ac-4cf6-a23f-d527851858b8" providerId="ADAL" clId="{572DE44D-0AA0-4332-9F1D-34BF9F5F5B7A}" dt="2022-03-23T08:25:56.101" v="1707" actId="14100"/>
          <ac:spMkLst>
            <pc:docMk/>
            <pc:sldMk cId="3668670005" sldId="314"/>
            <ac:spMk id="9" creationId="{72037BDE-71C2-492F-AA9F-8081B3E02285}"/>
          </ac:spMkLst>
        </pc:spChg>
        <pc:spChg chg="mod">
          <ac:chgData name="De Kinder, Peter" userId="2a034376-62ac-4cf6-a23f-d527851858b8" providerId="ADAL" clId="{572DE44D-0AA0-4332-9F1D-34BF9F5F5B7A}" dt="2022-03-23T08:30:11.047" v="1834" actId="20577"/>
          <ac:spMkLst>
            <pc:docMk/>
            <pc:sldMk cId="3668670005" sldId="314"/>
            <ac:spMk id="10" creationId="{7569BEAF-3E33-4034-A8FD-0D888A93B6D0}"/>
          </ac:spMkLst>
        </pc:spChg>
        <pc:spChg chg="del">
          <ac:chgData name="De Kinder, Peter" userId="2a034376-62ac-4cf6-a23f-d527851858b8" providerId="ADAL" clId="{572DE44D-0AA0-4332-9F1D-34BF9F5F5B7A}" dt="2022-03-23T08:29:08.728" v="1712" actId="478"/>
          <ac:spMkLst>
            <pc:docMk/>
            <pc:sldMk cId="3668670005" sldId="314"/>
            <ac:spMk id="11" creationId="{36F5F1BB-A707-4C2F-8F27-A1CFB8D76E29}"/>
          </ac:spMkLst>
        </pc:spChg>
        <pc:spChg chg="mod">
          <ac:chgData name="De Kinder, Peter" userId="2a034376-62ac-4cf6-a23f-d527851858b8" providerId="ADAL" clId="{572DE44D-0AA0-4332-9F1D-34BF9F5F5B7A}" dt="2022-03-23T08:32:30.097" v="1889" actId="1076"/>
          <ac:spMkLst>
            <pc:docMk/>
            <pc:sldMk cId="3668670005" sldId="314"/>
            <ac:spMk id="12" creationId="{1F24233A-FDA6-4AC7-BD95-345ACDFC99B3}"/>
          </ac:spMkLst>
        </pc:spChg>
        <pc:spChg chg="del">
          <ac:chgData name="De Kinder, Peter" userId="2a034376-62ac-4cf6-a23f-d527851858b8" providerId="ADAL" clId="{572DE44D-0AA0-4332-9F1D-34BF9F5F5B7A}" dt="2022-03-23T08:23:14.563" v="1579" actId="478"/>
          <ac:spMkLst>
            <pc:docMk/>
            <pc:sldMk cId="3668670005" sldId="314"/>
            <ac:spMk id="13" creationId="{7260FE92-1516-43A8-B4B4-16F039312170}"/>
          </ac:spMkLst>
        </pc:spChg>
        <pc:spChg chg="del">
          <ac:chgData name="De Kinder, Peter" userId="2a034376-62ac-4cf6-a23f-d527851858b8" providerId="ADAL" clId="{572DE44D-0AA0-4332-9F1D-34BF9F5F5B7A}" dt="2022-03-23T08:29:08.728" v="1712" actId="478"/>
          <ac:spMkLst>
            <pc:docMk/>
            <pc:sldMk cId="3668670005" sldId="314"/>
            <ac:spMk id="14" creationId="{599E4AE2-9628-4A97-8098-3E533C07A823}"/>
          </ac:spMkLst>
        </pc:spChg>
        <pc:spChg chg="del">
          <ac:chgData name="De Kinder, Peter" userId="2a034376-62ac-4cf6-a23f-d527851858b8" providerId="ADAL" clId="{572DE44D-0AA0-4332-9F1D-34BF9F5F5B7A}" dt="2022-03-23T08:31:45.430" v="1839" actId="478"/>
          <ac:spMkLst>
            <pc:docMk/>
            <pc:sldMk cId="3668670005" sldId="314"/>
            <ac:spMk id="15" creationId="{80051DE2-184E-4FD1-9B4C-1582E1256BBE}"/>
          </ac:spMkLst>
        </pc:spChg>
        <pc:spChg chg="mod">
          <ac:chgData name="De Kinder, Peter" userId="2a034376-62ac-4cf6-a23f-d527851858b8" providerId="ADAL" clId="{572DE44D-0AA0-4332-9F1D-34BF9F5F5B7A}" dt="2022-03-23T08:17:30.355" v="1545" actId="20577"/>
          <ac:spMkLst>
            <pc:docMk/>
            <pc:sldMk cId="3668670005" sldId="314"/>
            <ac:spMk id="16" creationId="{3FAA00DC-4985-4296-A221-8F04515FB87B}"/>
          </ac:spMkLst>
        </pc:spChg>
        <pc:grpChg chg="mod">
          <ac:chgData name="De Kinder, Peter" userId="2a034376-62ac-4cf6-a23f-d527851858b8" providerId="ADAL" clId="{572DE44D-0AA0-4332-9F1D-34BF9F5F5B7A}" dt="2022-03-23T08:24:49.968" v="1674" actId="14100"/>
          <ac:grpSpMkLst>
            <pc:docMk/>
            <pc:sldMk cId="3668670005" sldId="314"/>
            <ac:grpSpMk id="5" creationId="{DE8F5658-D5F4-4FA5-B090-F65B9C57869A}"/>
          </ac:grpSpMkLst>
        </pc:grpChg>
        <pc:picChg chg="add mod">
          <ac:chgData name="De Kinder, Peter" userId="2a034376-62ac-4cf6-a23f-d527851858b8" providerId="ADAL" clId="{572DE44D-0AA0-4332-9F1D-34BF9F5F5B7A}" dt="2022-03-22T13:55:03.340" v="541" actId="1076"/>
          <ac:picMkLst>
            <pc:docMk/>
            <pc:sldMk cId="3668670005" sldId="314"/>
            <ac:picMk id="19" creationId="{4B301DBC-EEED-4C4C-AA46-593C94983E2C}"/>
          </ac:picMkLst>
        </pc:picChg>
        <pc:picChg chg="add del mod">
          <ac:chgData name="De Kinder, Peter" userId="2a034376-62ac-4cf6-a23f-d527851858b8" providerId="ADAL" clId="{572DE44D-0AA0-4332-9F1D-34BF9F5F5B7A}" dt="2022-03-23T08:31:33.537" v="1835" actId="478"/>
          <ac:picMkLst>
            <pc:docMk/>
            <pc:sldMk cId="3668670005" sldId="314"/>
            <ac:picMk id="20" creationId="{06016039-3362-4479-844F-EF95124C77D2}"/>
          </ac:picMkLst>
        </pc:picChg>
        <pc:picChg chg="add mod">
          <ac:chgData name="De Kinder, Peter" userId="2a034376-62ac-4cf6-a23f-d527851858b8" providerId="ADAL" clId="{572DE44D-0AA0-4332-9F1D-34BF9F5F5B7A}" dt="2022-03-23T08:29:26.185" v="1719" actId="1076"/>
          <ac:picMkLst>
            <pc:docMk/>
            <pc:sldMk cId="3668670005" sldId="314"/>
            <ac:picMk id="22" creationId="{F5FC8D3A-68EE-45FD-9421-D459126CFDCC}"/>
          </ac:picMkLst>
        </pc:picChg>
        <pc:picChg chg="add mod">
          <ac:chgData name="De Kinder, Peter" userId="2a034376-62ac-4cf6-a23f-d527851858b8" providerId="ADAL" clId="{572DE44D-0AA0-4332-9F1D-34BF9F5F5B7A}" dt="2022-03-23T08:45:39.129" v="2163" actId="1038"/>
          <ac:picMkLst>
            <pc:docMk/>
            <pc:sldMk cId="3668670005" sldId="314"/>
            <ac:picMk id="1026" creationId="{E9832777-82A4-4E27-8C88-11E2BC43E1DC}"/>
          </ac:picMkLst>
        </pc:picChg>
      </pc:sldChg>
      <pc:sldChg chg="modSp mod ord">
        <pc:chgData name="De Kinder, Peter" userId="2a034376-62ac-4cf6-a23f-d527851858b8" providerId="ADAL" clId="{572DE44D-0AA0-4332-9F1D-34BF9F5F5B7A}" dt="2022-03-24T09:48:26.722" v="4276" actId="20577"/>
        <pc:sldMkLst>
          <pc:docMk/>
          <pc:sldMk cId="1404339508" sldId="317"/>
        </pc:sldMkLst>
        <pc:spChg chg="mod">
          <ac:chgData name="De Kinder, Peter" userId="2a034376-62ac-4cf6-a23f-d527851858b8" providerId="ADAL" clId="{572DE44D-0AA0-4332-9F1D-34BF9F5F5B7A}" dt="2022-03-24T09:47:11.604" v="4100" actId="20577"/>
          <ac:spMkLst>
            <pc:docMk/>
            <pc:sldMk cId="1404339508" sldId="317"/>
            <ac:spMk id="5" creationId="{05019731-89D0-4BDE-A6E4-B7205B0171D2}"/>
          </ac:spMkLst>
        </pc:spChg>
        <pc:spChg chg="mod">
          <ac:chgData name="De Kinder, Peter" userId="2a034376-62ac-4cf6-a23f-d527851858b8" providerId="ADAL" clId="{572DE44D-0AA0-4332-9F1D-34BF9F5F5B7A}" dt="2022-03-24T09:47:04.316" v="4076" actId="20577"/>
          <ac:spMkLst>
            <pc:docMk/>
            <pc:sldMk cId="1404339508" sldId="317"/>
            <ac:spMk id="6" creationId="{014A2162-C74F-4CA3-B4CD-DCFAEC04351B}"/>
          </ac:spMkLst>
        </pc:spChg>
        <pc:spChg chg="mod">
          <ac:chgData name="De Kinder, Peter" userId="2a034376-62ac-4cf6-a23f-d527851858b8" providerId="ADAL" clId="{572DE44D-0AA0-4332-9F1D-34BF9F5F5B7A}" dt="2022-03-24T09:47:32.525" v="4156" actId="6549"/>
          <ac:spMkLst>
            <pc:docMk/>
            <pc:sldMk cId="1404339508" sldId="317"/>
            <ac:spMk id="8" creationId="{1E71FFAF-1D8B-4DA2-98F3-E4E223FDC6FB}"/>
          </ac:spMkLst>
        </pc:spChg>
        <pc:spChg chg="mod">
          <ac:chgData name="De Kinder, Peter" userId="2a034376-62ac-4cf6-a23f-d527851858b8" providerId="ADAL" clId="{572DE44D-0AA0-4332-9F1D-34BF9F5F5B7A}" dt="2022-03-24T09:47:15.994" v="4108" actId="20577"/>
          <ac:spMkLst>
            <pc:docMk/>
            <pc:sldMk cId="1404339508" sldId="317"/>
            <ac:spMk id="9" creationId="{BC1FDB62-288F-4768-955D-23AF9CA8761E}"/>
          </ac:spMkLst>
        </pc:spChg>
        <pc:spChg chg="mod">
          <ac:chgData name="De Kinder, Peter" userId="2a034376-62ac-4cf6-a23f-d527851858b8" providerId="ADAL" clId="{572DE44D-0AA0-4332-9F1D-34BF9F5F5B7A}" dt="2022-03-24T09:47:48.512" v="4206" actId="20577"/>
          <ac:spMkLst>
            <pc:docMk/>
            <pc:sldMk cId="1404339508" sldId="317"/>
            <ac:spMk id="11" creationId="{007700D4-D4F4-4CA6-ADCC-0A4942B75BD0}"/>
          </ac:spMkLst>
        </pc:spChg>
        <pc:spChg chg="mod">
          <ac:chgData name="De Kinder, Peter" userId="2a034376-62ac-4cf6-a23f-d527851858b8" providerId="ADAL" clId="{572DE44D-0AA0-4332-9F1D-34BF9F5F5B7A}" dt="2022-03-24T09:47:41.449" v="4180" actId="20577"/>
          <ac:spMkLst>
            <pc:docMk/>
            <pc:sldMk cId="1404339508" sldId="317"/>
            <ac:spMk id="12" creationId="{4B916654-C63F-4384-B36C-A30D692BBEAF}"/>
          </ac:spMkLst>
        </pc:spChg>
        <pc:spChg chg="mod">
          <ac:chgData name="De Kinder, Peter" userId="2a034376-62ac-4cf6-a23f-d527851858b8" providerId="ADAL" clId="{572DE44D-0AA0-4332-9F1D-34BF9F5F5B7A}" dt="2022-03-24T09:48:26.722" v="4276" actId="20577"/>
          <ac:spMkLst>
            <pc:docMk/>
            <pc:sldMk cId="1404339508" sldId="317"/>
            <ac:spMk id="14" creationId="{4F97F908-1951-4D7F-8758-34EC2BA8529D}"/>
          </ac:spMkLst>
        </pc:spChg>
        <pc:spChg chg="mod">
          <ac:chgData name="De Kinder, Peter" userId="2a034376-62ac-4cf6-a23f-d527851858b8" providerId="ADAL" clId="{572DE44D-0AA0-4332-9F1D-34BF9F5F5B7A}" dt="2022-03-24T09:48:16.752" v="4235" actId="20577"/>
          <ac:spMkLst>
            <pc:docMk/>
            <pc:sldMk cId="1404339508" sldId="317"/>
            <ac:spMk id="15" creationId="{D5B0DC04-662A-436F-9550-45807FAC8EFE}"/>
          </ac:spMkLst>
        </pc:spChg>
        <pc:spChg chg="mod">
          <ac:chgData name="De Kinder, Peter" userId="2a034376-62ac-4cf6-a23f-d527851858b8" providerId="ADAL" clId="{572DE44D-0AA0-4332-9F1D-34BF9F5F5B7A}" dt="2022-03-22T13:03:05.204" v="81" actId="20577"/>
          <ac:spMkLst>
            <pc:docMk/>
            <pc:sldMk cId="1404339508" sldId="317"/>
            <ac:spMk id="25" creationId="{E1E08F9D-C9C2-40BA-8B44-E001617BED11}"/>
          </ac:spMkLst>
        </pc:spChg>
      </pc:sldChg>
      <pc:sldChg chg="delSp modSp mod ord">
        <pc:chgData name="De Kinder, Peter" userId="2a034376-62ac-4cf6-a23f-d527851858b8" providerId="ADAL" clId="{572DE44D-0AA0-4332-9F1D-34BF9F5F5B7A}" dt="2022-03-22T13:56:12.574" v="593" actId="478"/>
        <pc:sldMkLst>
          <pc:docMk/>
          <pc:sldMk cId="277452217" sldId="323"/>
        </pc:sldMkLst>
        <pc:spChg chg="mod">
          <ac:chgData name="De Kinder, Peter" userId="2a034376-62ac-4cf6-a23f-d527851858b8" providerId="ADAL" clId="{572DE44D-0AA0-4332-9F1D-34BF9F5F5B7A}" dt="2022-03-22T13:56:10.223" v="592" actId="1076"/>
          <ac:spMkLst>
            <pc:docMk/>
            <pc:sldMk cId="277452217" sldId="323"/>
            <ac:spMk id="23" creationId="{2C82259B-C67D-4926-9B4C-B2C423349B7B}"/>
          </ac:spMkLst>
        </pc:spChg>
        <pc:spChg chg="del">
          <ac:chgData name="De Kinder, Peter" userId="2a034376-62ac-4cf6-a23f-d527851858b8" providerId="ADAL" clId="{572DE44D-0AA0-4332-9F1D-34BF9F5F5B7A}" dt="2022-03-22T13:56:12.574" v="593" actId="478"/>
          <ac:spMkLst>
            <pc:docMk/>
            <pc:sldMk cId="277452217" sldId="323"/>
            <ac:spMk id="24" creationId="{A0BDBA63-34A1-4841-A5EE-002DE55E535B}"/>
          </ac:spMkLst>
        </pc:spChg>
      </pc:sldChg>
      <pc:sldChg chg="addSp delSp modSp mod ord">
        <pc:chgData name="De Kinder, Peter" userId="2a034376-62ac-4cf6-a23f-d527851858b8" providerId="ADAL" clId="{572DE44D-0AA0-4332-9F1D-34BF9F5F5B7A}" dt="2022-03-23T07:41:53.177" v="1194" actId="14100"/>
        <pc:sldMkLst>
          <pc:docMk/>
          <pc:sldMk cId="1309782655" sldId="328"/>
        </pc:sldMkLst>
        <pc:spChg chg="mod">
          <ac:chgData name="De Kinder, Peter" userId="2a034376-62ac-4cf6-a23f-d527851858b8" providerId="ADAL" clId="{572DE44D-0AA0-4332-9F1D-34BF9F5F5B7A}" dt="2022-03-22T13:06:35.119" v="96" actId="20577"/>
          <ac:spMkLst>
            <pc:docMk/>
            <pc:sldMk cId="1309782655" sldId="328"/>
            <ac:spMk id="2" creationId="{D735F7F3-C1B5-4B60-A00A-4EB618DDFB5A}"/>
          </ac:spMkLst>
        </pc:spChg>
        <pc:spChg chg="del">
          <ac:chgData name="De Kinder, Peter" userId="2a034376-62ac-4cf6-a23f-d527851858b8" providerId="ADAL" clId="{572DE44D-0AA0-4332-9F1D-34BF9F5F5B7A}" dt="2022-03-23T07:35:25.673" v="702" actId="478"/>
          <ac:spMkLst>
            <pc:docMk/>
            <pc:sldMk cId="1309782655" sldId="328"/>
            <ac:spMk id="16" creationId="{F763441D-7981-40E9-8238-7291AB93E4D7}"/>
          </ac:spMkLst>
        </pc:spChg>
        <pc:spChg chg="mod">
          <ac:chgData name="De Kinder, Peter" userId="2a034376-62ac-4cf6-a23f-d527851858b8" providerId="ADAL" clId="{572DE44D-0AA0-4332-9F1D-34BF9F5F5B7A}" dt="2022-03-23T07:32:55.289" v="675" actId="20577"/>
          <ac:spMkLst>
            <pc:docMk/>
            <pc:sldMk cId="1309782655" sldId="328"/>
            <ac:spMk id="18" creationId="{0C8319A6-2185-4936-9355-5436CD8FB0AD}"/>
          </ac:spMkLst>
        </pc:spChg>
        <pc:spChg chg="mod">
          <ac:chgData name="De Kinder, Peter" userId="2a034376-62ac-4cf6-a23f-d527851858b8" providerId="ADAL" clId="{572DE44D-0AA0-4332-9F1D-34BF9F5F5B7A}" dt="2022-03-23T07:32:35.340" v="621" actId="20577"/>
          <ac:spMkLst>
            <pc:docMk/>
            <pc:sldMk cId="1309782655" sldId="328"/>
            <ac:spMk id="19" creationId="{F2D12D0B-7DB1-42E0-8F08-6F606CB43CFF}"/>
          </ac:spMkLst>
        </pc:spChg>
        <pc:spChg chg="mod">
          <ac:chgData name="De Kinder, Peter" userId="2a034376-62ac-4cf6-a23f-d527851858b8" providerId="ADAL" clId="{572DE44D-0AA0-4332-9F1D-34BF9F5F5B7A}" dt="2022-03-23T07:36:59.417" v="902" actId="20577"/>
          <ac:spMkLst>
            <pc:docMk/>
            <pc:sldMk cId="1309782655" sldId="328"/>
            <ac:spMk id="24" creationId="{0704DA4D-C2AF-4135-B818-7F11248F623B}"/>
          </ac:spMkLst>
        </pc:spChg>
        <pc:spChg chg="mod">
          <ac:chgData name="De Kinder, Peter" userId="2a034376-62ac-4cf6-a23f-d527851858b8" providerId="ADAL" clId="{572DE44D-0AA0-4332-9F1D-34BF9F5F5B7A}" dt="2022-03-23T07:36:31.666" v="793" actId="20577"/>
          <ac:spMkLst>
            <pc:docMk/>
            <pc:sldMk cId="1309782655" sldId="328"/>
            <ac:spMk id="25" creationId="{2DF9C66B-1C55-468F-BA18-CE7D33700AA9}"/>
          </ac:spMkLst>
        </pc:spChg>
        <pc:spChg chg="mod">
          <ac:chgData name="De Kinder, Peter" userId="2a034376-62ac-4cf6-a23f-d527851858b8" providerId="ADAL" clId="{572DE44D-0AA0-4332-9F1D-34BF9F5F5B7A}" dt="2022-03-23T07:38:40.489" v="1165" actId="6549"/>
          <ac:spMkLst>
            <pc:docMk/>
            <pc:sldMk cId="1309782655" sldId="328"/>
            <ac:spMk id="27" creationId="{E09D0519-89EE-4E04-81E8-ACCC97CD2A93}"/>
          </ac:spMkLst>
        </pc:spChg>
        <pc:spChg chg="mod">
          <ac:chgData name="De Kinder, Peter" userId="2a034376-62ac-4cf6-a23f-d527851858b8" providerId="ADAL" clId="{572DE44D-0AA0-4332-9F1D-34BF9F5F5B7A}" dt="2022-03-23T07:35:51.336" v="736" actId="20577"/>
          <ac:spMkLst>
            <pc:docMk/>
            <pc:sldMk cId="1309782655" sldId="328"/>
            <ac:spMk id="28" creationId="{8212251F-188E-43E3-B888-4C429157069F}"/>
          </ac:spMkLst>
        </pc:spChg>
        <pc:spChg chg="mod">
          <ac:chgData name="De Kinder, Peter" userId="2a034376-62ac-4cf6-a23f-d527851858b8" providerId="ADAL" clId="{572DE44D-0AA0-4332-9F1D-34BF9F5F5B7A}" dt="2022-03-23T07:38:06.007" v="1074" actId="20577"/>
          <ac:spMkLst>
            <pc:docMk/>
            <pc:sldMk cId="1309782655" sldId="328"/>
            <ac:spMk id="30" creationId="{5FBA0EB6-3A92-4487-9894-B272F7C4601A}"/>
          </ac:spMkLst>
        </pc:spChg>
        <pc:spChg chg="mod">
          <ac:chgData name="De Kinder, Peter" userId="2a034376-62ac-4cf6-a23f-d527851858b8" providerId="ADAL" clId="{572DE44D-0AA0-4332-9F1D-34BF9F5F5B7A}" dt="2022-03-23T07:36:13.192" v="773" actId="20577"/>
          <ac:spMkLst>
            <pc:docMk/>
            <pc:sldMk cId="1309782655" sldId="328"/>
            <ac:spMk id="31" creationId="{CF71BA74-9734-4888-885C-C50A81F64F98}"/>
          </ac:spMkLst>
        </pc:spChg>
        <pc:spChg chg="mod">
          <ac:chgData name="De Kinder, Peter" userId="2a034376-62ac-4cf6-a23f-d527851858b8" providerId="ADAL" clId="{572DE44D-0AA0-4332-9F1D-34BF9F5F5B7A}" dt="2022-03-23T07:37:40.079" v="999" actId="6549"/>
          <ac:spMkLst>
            <pc:docMk/>
            <pc:sldMk cId="1309782655" sldId="328"/>
            <ac:spMk id="33" creationId="{3E9E07B2-4F8D-4211-B23B-54803FF35D8E}"/>
          </ac:spMkLst>
        </pc:spChg>
        <pc:spChg chg="mod">
          <ac:chgData name="De Kinder, Peter" userId="2a034376-62ac-4cf6-a23f-d527851858b8" providerId="ADAL" clId="{572DE44D-0AA0-4332-9F1D-34BF9F5F5B7A}" dt="2022-03-23T07:36:19.113" v="785" actId="20577"/>
          <ac:spMkLst>
            <pc:docMk/>
            <pc:sldMk cId="1309782655" sldId="328"/>
            <ac:spMk id="34" creationId="{7880EC17-8634-4E92-A1EB-849751F4C352}"/>
          </ac:spMkLst>
        </pc:spChg>
        <pc:spChg chg="del">
          <ac:chgData name="De Kinder, Peter" userId="2a034376-62ac-4cf6-a23f-d527851858b8" providerId="ADAL" clId="{572DE44D-0AA0-4332-9F1D-34BF9F5F5B7A}" dt="2022-03-23T07:40:44.114" v="1185" actId="478"/>
          <ac:spMkLst>
            <pc:docMk/>
            <pc:sldMk cId="1309782655" sldId="328"/>
            <ac:spMk id="36" creationId="{B99E9CB1-0DF1-4A90-A8A5-288D4070EBEF}"/>
          </ac:spMkLst>
        </pc:spChg>
        <pc:spChg chg="del">
          <ac:chgData name="De Kinder, Peter" userId="2a034376-62ac-4cf6-a23f-d527851858b8" providerId="ADAL" clId="{572DE44D-0AA0-4332-9F1D-34BF9F5F5B7A}" dt="2022-03-23T07:35:23.743" v="701" actId="478"/>
          <ac:spMkLst>
            <pc:docMk/>
            <pc:sldMk cId="1309782655" sldId="328"/>
            <ac:spMk id="37" creationId="{144017E1-2B04-4771-93CE-61FB1C770E4C}"/>
          </ac:spMkLst>
        </pc:spChg>
        <pc:spChg chg="del">
          <ac:chgData name="De Kinder, Peter" userId="2a034376-62ac-4cf6-a23f-d527851858b8" providerId="ADAL" clId="{572DE44D-0AA0-4332-9F1D-34BF9F5F5B7A}" dt="2022-03-23T07:40:10.287" v="1175" actId="478"/>
          <ac:spMkLst>
            <pc:docMk/>
            <pc:sldMk cId="1309782655" sldId="328"/>
            <ac:spMk id="38" creationId="{C2F9DF07-2730-4EB1-99B1-8D279A0D02EA}"/>
          </ac:spMkLst>
        </pc:spChg>
        <pc:spChg chg="del">
          <ac:chgData name="De Kinder, Peter" userId="2a034376-62ac-4cf6-a23f-d527851858b8" providerId="ADAL" clId="{572DE44D-0AA0-4332-9F1D-34BF9F5F5B7A}" dt="2022-03-23T07:40:30.390" v="1180" actId="478"/>
          <ac:spMkLst>
            <pc:docMk/>
            <pc:sldMk cId="1309782655" sldId="328"/>
            <ac:spMk id="39" creationId="{BEB72195-8CAD-4DD4-BE6A-56C1CCEE1872}"/>
          </ac:spMkLst>
        </pc:spChg>
        <pc:spChg chg="del">
          <ac:chgData name="De Kinder, Peter" userId="2a034376-62ac-4cf6-a23f-d527851858b8" providerId="ADAL" clId="{572DE44D-0AA0-4332-9F1D-34BF9F5F5B7A}" dt="2022-03-23T07:39:48.461" v="1170" actId="478"/>
          <ac:spMkLst>
            <pc:docMk/>
            <pc:sldMk cId="1309782655" sldId="328"/>
            <ac:spMk id="40" creationId="{179BCFDC-283D-4744-86C1-9E3A515BE3F2}"/>
          </ac:spMkLst>
        </pc:spChg>
        <pc:spChg chg="add del mod">
          <ac:chgData name="De Kinder, Peter" userId="2a034376-62ac-4cf6-a23f-d527851858b8" providerId="ADAL" clId="{572DE44D-0AA0-4332-9F1D-34BF9F5F5B7A}" dt="2022-03-23T07:39:44.116" v="1169"/>
          <ac:spMkLst>
            <pc:docMk/>
            <pc:sldMk cId="1309782655" sldId="328"/>
            <ac:spMk id="45" creationId="{82172C85-CB8F-4841-BACC-F9032FC55929}"/>
          </ac:spMkLst>
        </pc:spChg>
        <pc:spChg chg="add mod">
          <ac:chgData name="De Kinder, Peter" userId="2a034376-62ac-4cf6-a23f-d527851858b8" providerId="ADAL" clId="{572DE44D-0AA0-4332-9F1D-34BF9F5F5B7A}" dt="2022-03-23T07:40:02.022" v="1174" actId="1076"/>
          <ac:spMkLst>
            <pc:docMk/>
            <pc:sldMk cId="1309782655" sldId="328"/>
            <ac:spMk id="48" creationId="{85400D93-5AF8-4B33-B25D-51621D4FBEEE}"/>
          </ac:spMkLst>
        </pc:spChg>
        <pc:spChg chg="add mod">
          <ac:chgData name="De Kinder, Peter" userId="2a034376-62ac-4cf6-a23f-d527851858b8" providerId="ADAL" clId="{572DE44D-0AA0-4332-9F1D-34BF9F5F5B7A}" dt="2022-03-23T07:41:53.177" v="1194" actId="14100"/>
          <ac:spMkLst>
            <pc:docMk/>
            <pc:sldMk cId="1309782655" sldId="328"/>
            <ac:spMk id="51" creationId="{DAD1DC35-B261-40BD-A550-B0F2A3B81E48}"/>
          </ac:spMkLst>
        </pc:spChg>
        <pc:grpChg chg="mod">
          <ac:chgData name="De Kinder, Peter" userId="2a034376-62ac-4cf6-a23f-d527851858b8" providerId="ADAL" clId="{572DE44D-0AA0-4332-9F1D-34BF9F5F5B7A}" dt="2022-03-23T07:41:48.075" v="1192" actId="1076"/>
          <ac:grpSpMkLst>
            <pc:docMk/>
            <pc:sldMk cId="1309782655" sldId="328"/>
            <ac:grpSpMk id="3" creationId="{7E7934A7-7C97-4E75-BE9B-35668F941F5A}"/>
          </ac:grpSpMkLst>
        </pc:grpChg>
        <pc:grpChg chg="mod">
          <ac:chgData name="De Kinder, Peter" userId="2a034376-62ac-4cf6-a23f-d527851858b8" providerId="ADAL" clId="{572DE44D-0AA0-4332-9F1D-34BF9F5F5B7A}" dt="2022-03-23T07:33:02.499" v="682" actId="1035"/>
          <ac:grpSpMkLst>
            <pc:docMk/>
            <pc:sldMk cId="1309782655" sldId="328"/>
            <ac:grpSpMk id="17" creationId="{6173EB57-A005-4E09-A0B7-83CD2BE3CE4B}"/>
          </ac:grpSpMkLst>
        </pc:grpChg>
        <pc:grpChg chg="del">
          <ac:chgData name="De Kinder, Peter" userId="2a034376-62ac-4cf6-a23f-d527851858b8" providerId="ADAL" clId="{572DE44D-0AA0-4332-9F1D-34BF9F5F5B7A}" dt="2022-03-23T07:35:30.361" v="704" actId="478"/>
          <ac:grpSpMkLst>
            <pc:docMk/>
            <pc:sldMk cId="1309782655" sldId="328"/>
            <ac:grpSpMk id="20" creationId="{D0F2C964-1079-4528-94E7-BB446E06E57B}"/>
          </ac:grpSpMkLst>
        </pc:grpChg>
        <pc:picChg chg="add mod">
          <ac:chgData name="De Kinder, Peter" userId="2a034376-62ac-4cf6-a23f-d527851858b8" providerId="ADAL" clId="{572DE44D-0AA0-4332-9F1D-34BF9F5F5B7A}" dt="2022-03-23T07:32:30.826" v="606" actId="1076"/>
          <ac:picMkLst>
            <pc:docMk/>
            <pc:sldMk cId="1309782655" sldId="328"/>
            <ac:picMk id="35" creationId="{BFF0A214-FF36-4DA3-A4AD-318377FA5F60}"/>
          </ac:picMkLst>
        </pc:picChg>
        <pc:picChg chg="add mod">
          <ac:chgData name="De Kinder, Peter" userId="2a034376-62ac-4cf6-a23f-d527851858b8" providerId="ADAL" clId="{572DE44D-0AA0-4332-9F1D-34BF9F5F5B7A}" dt="2022-03-22T13:07:45.792" v="100" actId="1076"/>
          <ac:picMkLst>
            <pc:docMk/>
            <pc:sldMk cId="1309782655" sldId="328"/>
            <ac:picMk id="41" creationId="{CC21CDBE-DDBE-45C6-8FC7-11A9EC650E0A}"/>
          </ac:picMkLst>
        </pc:picChg>
        <pc:picChg chg="add del mod">
          <ac:chgData name="De Kinder, Peter" userId="2a034376-62ac-4cf6-a23f-d527851858b8" providerId="ADAL" clId="{572DE44D-0AA0-4332-9F1D-34BF9F5F5B7A}" dt="2022-03-23T07:32:23.681" v="605" actId="478"/>
          <ac:picMkLst>
            <pc:docMk/>
            <pc:sldMk cId="1309782655" sldId="328"/>
            <ac:picMk id="44" creationId="{41493444-BF9D-471F-B1E0-83559360E7B8}"/>
          </ac:picMkLst>
        </pc:picChg>
        <pc:picChg chg="add del mod">
          <ac:chgData name="De Kinder, Peter" userId="2a034376-62ac-4cf6-a23f-d527851858b8" providerId="ADAL" clId="{572DE44D-0AA0-4332-9F1D-34BF9F5F5B7A}" dt="2022-03-23T07:39:44.116" v="1169"/>
          <ac:picMkLst>
            <pc:docMk/>
            <pc:sldMk cId="1309782655" sldId="328"/>
            <ac:picMk id="46" creationId="{4B01D10B-E23F-4768-A6FD-21EEA7C22214}"/>
          </ac:picMkLst>
        </pc:picChg>
        <pc:picChg chg="add del mod">
          <ac:chgData name="De Kinder, Peter" userId="2a034376-62ac-4cf6-a23f-d527851858b8" providerId="ADAL" clId="{572DE44D-0AA0-4332-9F1D-34BF9F5F5B7A}" dt="2022-03-23T07:39:44.116" v="1169"/>
          <ac:picMkLst>
            <pc:docMk/>
            <pc:sldMk cId="1309782655" sldId="328"/>
            <ac:picMk id="47" creationId="{EA3BB869-754B-4F99-A93E-2C8051730C4D}"/>
          </ac:picMkLst>
        </pc:picChg>
        <pc:picChg chg="add mod">
          <ac:chgData name="De Kinder, Peter" userId="2a034376-62ac-4cf6-a23f-d527851858b8" providerId="ADAL" clId="{572DE44D-0AA0-4332-9F1D-34BF9F5F5B7A}" dt="2022-03-23T07:40:23.182" v="1179" actId="1076"/>
          <ac:picMkLst>
            <pc:docMk/>
            <pc:sldMk cId="1309782655" sldId="328"/>
            <ac:picMk id="49" creationId="{0BE1246F-5D9C-471E-ACD3-BA61FD25F73F}"/>
          </ac:picMkLst>
        </pc:picChg>
        <pc:picChg chg="add mod">
          <ac:chgData name="De Kinder, Peter" userId="2a034376-62ac-4cf6-a23f-d527851858b8" providerId="ADAL" clId="{572DE44D-0AA0-4332-9F1D-34BF9F5F5B7A}" dt="2022-03-23T07:40:41.854" v="1184" actId="1076"/>
          <ac:picMkLst>
            <pc:docMk/>
            <pc:sldMk cId="1309782655" sldId="328"/>
            <ac:picMk id="50" creationId="{EFED6BA4-72F8-4484-B1AA-C096805D8888}"/>
          </ac:picMkLst>
        </pc:picChg>
        <pc:cxnChg chg="del">
          <ac:chgData name="De Kinder, Peter" userId="2a034376-62ac-4cf6-a23f-d527851858b8" providerId="ADAL" clId="{572DE44D-0AA0-4332-9F1D-34BF9F5F5B7A}" dt="2022-03-23T07:35:27.032" v="703" actId="478"/>
          <ac:cxnSpMkLst>
            <pc:docMk/>
            <pc:sldMk cId="1309782655" sldId="328"/>
            <ac:cxnSpMk id="8" creationId="{76A8D28F-9F5E-4AEA-8541-46F83244BF29}"/>
          </ac:cxnSpMkLst>
        </pc:cxnChg>
      </pc:sldChg>
      <pc:sldChg chg="addSp delSp modSp mod ord">
        <pc:chgData name="De Kinder, Peter" userId="2a034376-62ac-4cf6-a23f-d527851858b8" providerId="ADAL" clId="{572DE44D-0AA0-4332-9F1D-34BF9F5F5B7A}" dt="2022-03-24T08:25:12.733" v="3588" actId="1076"/>
        <pc:sldMkLst>
          <pc:docMk/>
          <pc:sldMk cId="4005271684" sldId="336"/>
        </pc:sldMkLst>
        <pc:spChg chg="mod">
          <ac:chgData name="De Kinder, Peter" userId="2a034376-62ac-4cf6-a23f-d527851858b8" providerId="ADAL" clId="{572DE44D-0AA0-4332-9F1D-34BF9F5F5B7A}" dt="2022-03-23T08:05:04.193" v="1486" actId="20577"/>
          <ac:spMkLst>
            <pc:docMk/>
            <pc:sldMk cId="4005271684" sldId="336"/>
            <ac:spMk id="2" creationId="{D735F7F3-C1B5-4B60-A00A-4EB618DDFB5A}"/>
          </ac:spMkLst>
        </pc:spChg>
        <pc:spChg chg="mod">
          <ac:chgData name="De Kinder, Peter" userId="2a034376-62ac-4cf6-a23f-d527851858b8" providerId="ADAL" clId="{572DE44D-0AA0-4332-9F1D-34BF9F5F5B7A}" dt="2022-03-24T08:24:52.105" v="3586" actId="1076"/>
          <ac:spMkLst>
            <pc:docMk/>
            <pc:sldMk cId="4005271684" sldId="336"/>
            <ac:spMk id="3" creationId="{BAF90608-75BC-4CE4-8C1D-0315894BDAB7}"/>
          </ac:spMkLst>
        </pc:spChg>
        <pc:spChg chg="mod">
          <ac:chgData name="De Kinder, Peter" userId="2a034376-62ac-4cf6-a23f-d527851858b8" providerId="ADAL" clId="{572DE44D-0AA0-4332-9F1D-34BF9F5F5B7A}" dt="2022-03-24T08:24:56.692" v="3587" actId="1076"/>
          <ac:spMkLst>
            <pc:docMk/>
            <pc:sldMk cId="4005271684" sldId="336"/>
            <ac:spMk id="6" creationId="{6029D4E9-FF5B-4449-B712-AA365E19E798}"/>
          </ac:spMkLst>
        </pc:spChg>
        <pc:spChg chg="mod">
          <ac:chgData name="De Kinder, Peter" userId="2a034376-62ac-4cf6-a23f-d527851858b8" providerId="ADAL" clId="{572DE44D-0AA0-4332-9F1D-34BF9F5F5B7A}" dt="2022-03-24T07:46:00.032" v="2543" actId="164"/>
          <ac:spMkLst>
            <pc:docMk/>
            <pc:sldMk cId="4005271684" sldId="336"/>
            <ac:spMk id="12" creationId="{F109E000-5E59-4EF9-AA3D-78F28170D93F}"/>
          </ac:spMkLst>
        </pc:spChg>
        <pc:spChg chg="mod">
          <ac:chgData name="De Kinder, Peter" userId="2a034376-62ac-4cf6-a23f-d527851858b8" providerId="ADAL" clId="{572DE44D-0AA0-4332-9F1D-34BF9F5F5B7A}" dt="2022-03-24T07:46:00.032" v="2543" actId="164"/>
          <ac:spMkLst>
            <pc:docMk/>
            <pc:sldMk cId="4005271684" sldId="336"/>
            <ac:spMk id="13" creationId="{0CEBC281-30C6-42DB-88A5-71B7B9DA817A}"/>
          </ac:spMkLst>
        </pc:spChg>
        <pc:spChg chg="mod">
          <ac:chgData name="De Kinder, Peter" userId="2a034376-62ac-4cf6-a23f-d527851858b8" providerId="ADAL" clId="{572DE44D-0AA0-4332-9F1D-34BF9F5F5B7A}" dt="2022-03-23T08:03:42.178" v="1435" actId="6549"/>
          <ac:spMkLst>
            <pc:docMk/>
            <pc:sldMk cId="4005271684" sldId="336"/>
            <ac:spMk id="15" creationId="{5A7F2A94-7A78-4BBD-87B1-33513B5EC7D4}"/>
          </ac:spMkLst>
        </pc:spChg>
        <pc:spChg chg="mod">
          <ac:chgData name="De Kinder, Peter" userId="2a034376-62ac-4cf6-a23f-d527851858b8" providerId="ADAL" clId="{572DE44D-0AA0-4332-9F1D-34BF9F5F5B7A}" dt="2022-03-23T08:02:43.360" v="1317" actId="20577"/>
          <ac:spMkLst>
            <pc:docMk/>
            <pc:sldMk cId="4005271684" sldId="336"/>
            <ac:spMk id="16" creationId="{418E959C-F8D6-4D57-8EC7-C48E77F9E00A}"/>
          </ac:spMkLst>
        </pc:spChg>
        <pc:spChg chg="mod">
          <ac:chgData name="De Kinder, Peter" userId="2a034376-62ac-4cf6-a23f-d527851858b8" providerId="ADAL" clId="{572DE44D-0AA0-4332-9F1D-34BF9F5F5B7A}" dt="2022-03-24T07:43:56.495" v="2529" actId="20577"/>
          <ac:spMkLst>
            <pc:docMk/>
            <pc:sldMk cId="4005271684" sldId="336"/>
            <ac:spMk id="18" creationId="{D9F7B469-0458-45B7-B71B-136591CE12F2}"/>
          </ac:spMkLst>
        </pc:spChg>
        <pc:spChg chg="mod">
          <ac:chgData name="De Kinder, Peter" userId="2a034376-62ac-4cf6-a23f-d527851858b8" providerId="ADAL" clId="{572DE44D-0AA0-4332-9F1D-34BF9F5F5B7A}" dt="2022-03-24T07:43:34.701" v="2439" actId="20577"/>
          <ac:spMkLst>
            <pc:docMk/>
            <pc:sldMk cId="4005271684" sldId="336"/>
            <ac:spMk id="19" creationId="{DA7795B1-2D2A-46B3-96BA-F2907871C1DC}"/>
          </ac:spMkLst>
        </pc:spChg>
        <pc:spChg chg="mod">
          <ac:chgData name="De Kinder, Peter" userId="2a034376-62ac-4cf6-a23f-d527851858b8" providerId="ADAL" clId="{572DE44D-0AA0-4332-9F1D-34BF9F5F5B7A}" dt="2022-03-23T08:04:01.181" v="1458" actId="20577"/>
          <ac:spMkLst>
            <pc:docMk/>
            <pc:sldMk cId="4005271684" sldId="336"/>
            <ac:spMk id="22" creationId="{E4CD2B4E-9578-416D-9DEB-C6F26930FDDE}"/>
          </ac:spMkLst>
        </pc:spChg>
        <pc:spChg chg="mod">
          <ac:chgData name="De Kinder, Peter" userId="2a034376-62ac-4cf6-a23f-d527851858b8" providerId="ADAL" clId="{572DE44D-0AA0-4332-9F1D-34BF9F5F5B7A}" dt="2022-03-24T08:22:33.867" v="3489" actId="6549"/>
          <ac:spMkLst>
            <pc:docMk/>
            <pc:sldMk cId="4005271684" sldId="336"/>
            <ac:spMk id="24" creationId="{A33F3C28-492A-4972-9AEE-09B5DF3E6592}"/>
          </ac:spMkLst>
        </pc:spChg>
        <pc:spChg chg="mod">
          <ac:chgData name="De Kinder, Peter" userId="2a034376-62ac-4cf6-a23f-d527851858b8" providerId="ADAL" clId="{572DE44D-0AA0-4332-9F1D-34BF9F5F5B7A}" dt="2022-03-24T08:22:42.751" v="3492" actId="6549"/>
          <ac:spMkLst>
            <pc:docMk/>
            <pc:sldMk cId="4005271684" sldId="336"/>
            <ac:spMk id="25" creationId="{488E3327-DAA3-4953-944A-B280389542B1}"/>
          </ac:spMkLst>
        </pc:spChg>
        <pc:spChg chg="mod">
          <ac:chgData name="De Kinder, Peter" userId="2a034376-62ac-4cf6-a23f-d527851858b8" providerId="ADAL" clId="{572DE44D-0AA0-4332-9F1D-34BF9F5F5B7A}" dt="2022-03-24T07:46:00.032" v="2543" actId="164"/>
          <ac:spMkLst>
            <pc:docMk/>
            <pc:sldMk cId="4005271684" sldId="336"/>
            <ac:spMk id="26" creationId="{7EF0CCFA-8EED-4016-A569-68C867AB98C0}"/>
          </ac:spMkLst>
        </pc:spChg>
        <pc:spChg chg="del">
          <ac:chgData name="De Kinder, Peter" userId="2a034376-62ac-4cf6-a23f-d527851858b8" providerId="ADAL" clId="{572DE44D-0AA0-4332-9F1D-34BF9F5F5B7A}" dt="2022-03-23T08:00:02.462" v="1295" actId="478"/>
          <ac:spMkLst>
            <pc:docMk/>
            <pc:sldMk cId="4005271684" sldId="336"/>
            <ac:spMk id="27" creationId="{8D7C6E3F-8F96-44E2-B594-F03F160DE961}"/>
          </ac:spMkLst>
        </pc:spChg>
        <pc:spChg chg="del">
          <ac:chgData name="De Kinder, Peter" userId="2a034376-62ac-4cf6-a23f-d527851858b8" providerId="ADAL" clId="{572DE44D-0AA0-4332-9F1D-34BF9F5F5B7A}" dt="2022-03-23T07:51:55.742" v="1227" actId="478"/>
          <ac:spMkLst>
            <pc:docMk/>
            <pc:sldMk cId="4005271684" sldId="336"/>
            <ac:spMk id="28" creationId="{7FEE4F8E-4AC5-4EA3-9061-D6E1D9226045}"/>
          </ac:spMkLst>
        </pc:spChg>
        <pc:spChg chg="del">
          <ac:chgData name="De Kinder, Peter" userId="2a034376-62ac-4cf6-a23f-d527851858b8" providerId="ADAL" clId="{572DE44D-0AA0-4332-9F1D-34BF9F5F5B7A}" dt="2022-03-23T07:58:38.020" v="1268" actId="478"/>
          <ac:spMkLst>
            <pc:docMk/>
            <pc:sldMk cId="4005271684" sldId="336"/>
            <ac:spMk id="29" creationId="{C267F673-8375-4CC5-83C6-232916D6342B}"/>
          </ac:spMkLst>
        </pc:spChg>
        <pc:spChg chg="del">
          <ac:chgData name="De Kinder, Peter" userId="2a034376-62ac-4cf6-a23f-d527851858b8" providerId="ADAL" clId="{572DE44D-0AA0-4332-9F1D-34BF9F5F5B7A}" dt="2022-03-24T07:44:33.821" v="2530" actId="478"/>
          <ac:spMkLst>
            <pc:docMk/>
            <pc:sldMk cId="4005271684" sldId="336"/>
            <ac:spMk id="30" creationId="{173335C3-A17C-4D90-BF0F-09AF67DD65E7}"/>
          </ac:spMkLst>
        </pc:spChg>
        <pc:spChg chg="add mod">
          <ac:chgData name="De Kinder, Peter" userId="2a034376-62ac-4cf6-a23f-d527851858b8" providerId="ADAL" clId="{572DE44D-0AA0-4332-9F1D-34BF9F5F5B7A}" dt="2022-03-24T07:45:10.407" v="2537" actId="108"/>
          <ac:spMkLst>
            <pc:docMk/>
            <pc:sldMk cId="4005271684" sldId="336"/>
            <ac:spMk id="32" creationId="{823C96D6-9F37-4753-BB40-5F0B5C787CFF}"/>
          </ac:spMkLst>
        </pc:spChg>
        <pc:spChg chg="add mod">
          <ac:chgData name="De Kinder, Peter" userId="2a034376-62ac-4cf6-a23f-d527851858b8" providerId="ADAL" clId="{572DE44D-0AA0-4332-9F1D-34BF9F5F5B7A}" dt="2022-03-24T08:25:12.733" v="3588" actId="1076"/>
          <ac:spMkLst>
            <pc:docMk/>
            <pc:sldMk cId="4005271684" sldId="336"/>
            <ac:spMk id="34" creationId="{B7F5F27F-6868-4454-A4FC-BE7CB260D711}"/>
          </ac:spMkLst>
        </pc:spChg>
        <pc:spChg chg="add del mod">
          <ac:chgData name="De Kinder, Peter" userId="2a034376-62ac-4cf6-a23f-d527851858b8" providerId="ADAL" clId="{572DE44D-0AA0-4332-9F1D-34BF9F5F5B7A}" dt="2022-03-23T07:43:23.872" v="1197"/>
          <ac:spMkLst>
            <pc:docMk/>
            <pc:sldMk cId="4005271684" sldId="336"/>
            <ac:spMk id="34" creationId="{E57DAD42-02CE-402C-A3DF-D609933A2AEC}"/>
          </ac:spMkLst>
        </pc:spChg>
        <pc:spChg chg="add mod">
          <ac:chgData name="De Kinder, Peter" userId="2a034376-62ac-4cf6-a23f-d527851858b8" providerId="ADAL" clId="{572DE44D-0AA0-4332-9F1D-34BF9F5F5B7A}" dt="2022-03-24T07:46:00.032" v="2543" actId="164"/>
          <ac:spMkLst>
            <pc:docMk/>
            <pc:sldMk cId="4005271684" sldId="336"/>
            <ac:spMk id="35" creationId="{9469FE45-E159-4D4B-B7AA-A0481494B006}"/>
          </ac:spMkLst>
        </pc:spChg>
        <pc:spChg chg="mod">
          <ac:chgData name="De Kinder, Peter" userId="2a034376-62ac-4cf6-a23f-d527851858b8" providerId="ADAL" clId="{572DE44D-0AA0-4332-9F1D-34BF9F5F5B7A}" dt="2022-03-24T08:23:31.656" v="3570" actId="20577"/>
          <ac:spMkLst>
            <pc:docMk/>
            <pc:sldMk cId="4005271684" sldId="336"/>
            <ac:spMk id="38" creationId="{7F9E21FF-30E7-4177-9F4A-F7327B41B84D}"/>
          </ac:spMkLst>
        </pc:spChg>
        <pc:spChg chg="mod">
          <ac:chgData name="De Kinder, Peter" userId="2a034376-62ac-4cf6-a23f-d527851858b8" providerId="ADAL" clId="{572DE44D-0AA0-4332-9F1D-34BF9F5F5B7A}" dt="2022-03-24T08:23:09.290" v="3505" actId="20577"/>
          <ac:spMkLst>
            <pc:docMk/>
            <pc:sldMk cId="4005271684" sldId="336"/>
            <ac:spMk id="39" creationId="{89DCE8B0-5FD6-4A2D-A88B-63DB33E50D30}"/>
          </ac:spMkLst>
        </pc:spChg>
        <pc:spChg chg="add mod">
          <ac:chgData name="De Kinder, Peter" userId="2a034376-62ac-4cf6-a23f-d527851858b8" providerId="ADAL" clId="{572DE44D-0AA0-4332-9F1D-34BF9F5F5B7A}" dt="2022-03-24T08:25:12.733" v="3588" actId="1076"/>
          <ac:spMkLst>
            <pc:docMk/>
            <pc:sldMk cId="4005271684" sldId="336"/>
            <ac:spMk id="40" creationId="{37363CCC-4E87-4C4A-AB24-0CC0CA68B216}"/>
          </ac:spMkLst>
        </pc:spChg>
        <pc:grpChg chg="mod">
          <ac:chgData name="De Kinder, Peter" userId="2a034376-62ac-4cf6-a23f-d527851858b8" providerId="ADAL" clId="{572DE44D-0AA0-4332-9F1D-34BF9F5F5B7A}" dt="2022-03-24T07:46:00.032" v="2543" actId="164"/>
          <ac:grpSpMkLst>
            <pc:docMk/>
            <pc:sldMk cId="4005271684" sldId="336"/>
            <ac:grpSpMk id="7" creationId="{BA84DD18-8E40-43FD-BD36-18E7B8EEB3F6}"/>
          </ac:grpSpMkLst>
        </pc:grpChg>
        <pc:grpChg chg="mod">
          <ac:chgData name="De Kinder, Peter" userId="2a034376-62ac-4cf6-a23f-d527851858b8" providerId="ADAL" clId="{572DE44D-0AA0-4332-9F1D-34BF9F5F5B7A}" dt="2022-03-24T08:24:56.692" v="3587" actId="1076"/>
          <ac:grpSpMkLst>
            <pc:docMk/>
            <pc:sldMk cId="4005271684" sldId="336"/>
            <ac:grpSpMk id="14" creationId="{EE67AD9C-48E2-4996-8E87-6D2E1DCF23E3}"/>
          </ac:grpSpMkLst>
        </pc:grpChg>
        <pc:grpChg chg="mod">
          <ac:chgData name="De Kinder, Peter" userId="2a034376-62ac-4cf6-a23f-d527851858b8" providerId="ADAL" clId="{572DE44D-0AA0-4332-9F1D-34BF9F5F5B7A}" dt="2022-03-24T08:24:52.105" v="3586" actId="1076"/>
          <ac:grpSpMkLst>
            <pc:docMk/>
            <pc:sldMk cId="4005271684" sldId="336"/>
            <ac:grpSpMk id="23" creationId="{757378B1-B2B3-4565-B918-5AD20929478B}"/>
          </ac:grpSpMkLst>
        </pc:grpChg>
        <pc:grpChg chg="add mod">
          <ac:chgData name="De Kinder, Peter" userId="2a034376-62ac-4cf6-a23f-d527851858b8" providerId="ADAL" clId="{572DE44D-0AA0-4332-9F1D-34BF9F5F5B7A}" dt="2022-03-24T07:46:00.032" v="2543" actId="164"/>
          <ac:grpSpMkLst>
            <pc:docMk/>
            <pc:sldMk cId="4005271684" sldId="336"/>
            <ac:grpSpMk id="27" creationId="{89C8F572-3126-44DB-8025-86F1DBC38CCB}"/>
          </ac:grpSpMkLst>
        </pc:grpChg>
        <pc:grpChg chg="del">
          <ac:chgData name="De Kinder, Peter" userId="2a034376-62ac-4cf6-a23f-d527851858b8" providerId="ADAL" clId="{572DE44D-0AA0-4332-9F1D-34BF9F5F5B7A}" dt="2022-03-23T07:43:17.663" v="1195" actId="478"/>
          <ac:grpSpMkLst>
            <pc:docMk/>
            <pc:sldMk cId="4005271684" sldId="336"/>
            <ac:grpSpMk id="31" creationId="{9888BC7B-DA8E-4741-87B5-9DD4FC9B8BAA}"/>
          </ac:grpSpMkLst>
        </pc:grpChg>
        <pc:grpChg chg="add mod">
          <ac:chgData name="De Kinder, Peter" userId="2a034376-62ac-4cf6-a23f-d527851858b8" providerId="ADAL" clId="{572DE44D-0AA0-4332-9F1D-34BF9F5F5B7A}" dt="2022-03-24T08:25:12.733" v="3588" actId="1076"/>
          <ac:grpSpMkLst>
            <pc:docMk/>
            <pc:sldMk cId="4005271684" sldId="336"/>
            <ac:grpSpMk id="36" creationId="{4F9EE7D4-0880-455D-8FD5-8DE8E1366123}"/>
          </ac:grpSpMkLst>
        </pc:grpChg>
        <pc:picChg chg="add mod">
          <ac:chgData name="De Kinder, Peter" userId="2a034376-62ac-4cf6-a23f-d527851858b8" providerId="ADAL" clId="{572DE44D-0AA0-4332-9F1D-34BF9F5F5B7A}" dt="2022-03-24T08:24:52.105" v="3586" actId="1076"/>
          <ac:picMkLst>
            <pc:docMk/>
            <pc:sldMk cId="4005271684" sldId="336"/>
            <ac:picMk id="37" creationId="{BCA7E60A-19C7-40D9-A792-A45C102A25E3}"/>
          </ac:picMkLst>
        </pc:picChg>
        <pc:picChg chg="add del mod">
          <ac:chgData name="De Kinder, Peter" userId="2a034376-62ac-4cf6-a23f-d527851858b8" providerId="ADAL" clId="{572DE44D-0AA0-4332-9F1D-34BF9F5F5B7A}" dt="2022-03-23T07:58:57.515" v="1282" actId="22"/>
          <ac:picMkLst>
            <pc:docMk/>
            <pc:sldMk cId="4005271684" sldId="336"/>
            <ac:picMk id="39" creationId="{A9018984-0FFB-4652-A693-20117F45D7C2}"/>
          </ac:picMkLst>
        </pc:picChg>
        <pc:picChg chg="add mod">
          <ac:chgData name="De Kinder, Peter" userId="2a034376-62ac-4cf6-a23f-d527851858b8" providerId="ADAL" clId="{572DE44D-0AA0-4332-9F1D-34BF9F5F5B7A}" dt="2022-03-23T07:59:27.049" v="1292" actId="1076"/>
          <ac:picMkLst>
            <pc:docMk/>
            <pc:sldMk cId="4005271684" sldId="336"/>
            <ac:picMk id="41" creationId="{5709CDB9-AC93-48A3-B818-DA7A8DA40341}"/>
          </ac:picMkLst>
        </pc:picChg>
        <pc:picChg chg="add mod">
          <ac:chgData name="De Kinder, Peter" userId="2a034376-62ac-4cf6-a23f-d527851858b8" providerId="ADAL" clId="{572DE44D-0AA0-4332-9F1D-34BF9F5F5B7A}" dt="2022-03-24T08:24:56.692" v="3587" actId="1076"/>
          <ac:picMkLst>
            <pc:docMk/>
            <pc:sldMk cId="4005271684" sldId="336"/>
            <ac:picMk id="43" creationId="{0FEAB6EE-2B7B-4F13-9D14-06A11B441C64}"/>
          </ac:picMkLst>
        </pc:picChg>
      </pc:sldChg>
      <pc:sldChg chg="modSp mod ord">
        <pc:chgData name="De Kinder, Peter" userId="2a034376-62ac-4cf6-a23f-d527851858b8" providerId="ADAL" clId="{572DE44D-0AA0-4332-9F1D-34BF9F5F5B7A}" dt="2022-03-24T09:46:11.784" v="4052" actId="20577"/>
        <pc:sldMkLst>
          <pc:docMk/>
          <pc:sldMk cId="1263764832" sldId="348"/>
        </pc:sldMkLst>
        <pc:spChg chg="mod">
          <ac:chgData name="De Kinder, Peter" userId="2a034376-62ac-4cf6-a23f-d527851858b8" providerId="ADAL" clId="{572DE44D-0AA0-4332-9F1D-34BF9F5F5B7A}" dt="2022-03-24T09:46:11.784" v="4052" actId="20577"/>
          <ac:spMkLst>
            <pc:docMk/>
            <pc:sldMk cId="1263764832" sldId="348"/>
            <ac:spMk id="8" creationId="{5CF5BDA4-10C7-46A6-AC30-523A3FC438AC}"/>
          </ac:spMkLst>
        </pc:spChg>
        <pc:spChg chg="mod">
          <ac:chgData name="De Kinder, Peter" userId="2a034376-62ac-4cf6-a23f-d527851858b8" providerId="ADAL" clId="{572DE44D-0AA0-4332-9F1D-34BF9F5F5B7A}" dt="2022-03-24T09:46:06.851" v="4051" actId="6549"/>
          <ac:spMkLst>
            <pc:docMk/>
            <pc:sldMk cId="1263764832" sldId="348"/>
            <ac:spMk id="9" creationId="{C062103B-F514-4BE9-B5B2-C13878D2FE7C}"/>
          </ac:spMkLst>
        </pc:spChg>
      </pc:sldChg>
      <pc:sldChg chg="ord">
        <pc:chgData name="De Kinder, Peter" userId="2a034376-62ac-4cf6-a23f-d527851858b8" providerId="ADAL" clId="{572DE44D-0AA0-4332-9F1D-34BF9F5F5B7A}" dt="2022-03-22T12:59:44.365" v="3"/>
        <pc:sldMkLst>
          <pc:docMk/>
          <pc:sldMk cId="3762006554" sldId="351"/>
        </pc:sldMkLst>
      </pc:sldChg>
      <pc:sldChg chg="del ord">
        <pc:chgData name="De Kinder, Peter" userId="2a034376-62ac-4cf6-a23f-d527851858b8" providerId="ADAL" clId="{572DE44D-0AA0-4332-9F1D-34BF9F5F5B7A}" dt="2022-03-23T08:16:47.079" v="1523" actId="47"/>
        <pc:sldMkLst>
          <pc:docMk/>
          <pc:sldMk cId="299505952" sldId="352"/>
        </pc:sldMkLst>
      </pc:sldChg>
      <pc:sldChg chg="addSp delSp modSp new mod modNotesTx">
        <pc:chgData name="De Kinder, Peter" userId="2a034376-62ac-4cf6-a23f-d527851858b8" providerId="ADAL" clId="{572DE44D-0AA0-4332-9F1D-34BF9F5F5B7A}" dt="2022-03-24T08:51:55.765" v="3934" actId="20577"/>
        <pc:sldMkLst>
          <pc:docMk/>
          <pc:sldMk cId="1897121090" sldId="353"/>
        </pc:sldMkLst>
        <pc:spChg chg="add del mod">
          <ac:chgData name="De Kinder, Peter" userId="2a034376-62ac-4cf6-a23f-d527851858b8" providerId="ADAL" clId="{572DE44D-0AA0-4332-9F1D-34BF9F5F5B7A}" dt="2022-03-24T08:26:43.851" v="3746"/>
          <ac:spMkLst>
            <pc:docMk/>
            <pc:sldMk cId="1897121090" sldId="353"/>
            <ac:spMk id="4" creationId="{67B7B31E-B086-4F89-94D2-E967A079F6CA}"/>
          </ac:spMkLst>
        </pc:spChg>
        <pc:spChg chg="add mod">
          <ac:chgData name="De Kinder, Peter" userId="2a034376-62ac-4cf6-a23f-d527851858b8" providerId="ADAL" clId="{572DE44D-0AA0-4332-9F1D-34BF9F5F5B7A}" dt="2022-03-24T08:27:28.595" v="3774" actId="20577"/>
          <ac:spMkLst>
            <pc:docMk/>
            <pc:sldMk cId="1897121090" sldId="353"/>
            <ac:spMk id="6" creationId="{3A2C99AF-6A91-4EF5-8DCC-D1A5990F4901}"/>
          </ac:spMkLst>
        </pc:spChg>
        <pc:picChg chg="add mod">
          <ac:chgData name="De Kinder, Peter" userId="2a034376-62ac-4cf6-a23f-d527851858b8" providerId="ADAL" clId="{572DE44D-0AA0-4332-9F1D-34BF9F5F5B7A}" dt="2022-03-24T08:27:38.847" v="3794" actId="1036"/>
          <ac:picMkLst>
            <pc:docMk/>
            <pc:sldMk cId="1897121090" sldId="353"/>
            <ac:picMk id="3" creationId="{1064522E-C4F4-4601-8047-34A649F1FE10}"/>
          </ac:picMkLst>
        </pc:picChg>
        <pc:picChg chg="add mod">
          <ac:chgData name="De Kinder, Peter" userId="2a034376-62ac-4cf6-a23f-d527851858b8" providerId="ADAL" clId="{572DE44D-0AA0-4332-9F1D-34BF9F5F5B7A}" dt="2022-03-24T08:27:38.847" v="3794" actId="1036"/>
          <ac:picMkLst>
            <pc:docMk/>
            <pc:sldMk cId="1897121090" sldId="353"/>
            <ac:picMk id="5" creationId="{76987E86-3F61-4773-A88D-825A4D592515}"/>
          </ac:picMkLst>
        </pc:picChg>
      </pc:sldChg>
      <pc:sldChg chg="addSp modSp new mod ord">
        <pc:chgData name="De Kinder, Peter" userId="2a034376-62ac-4cf6-a23f-d527851858b8" providerId="ADAL" clId="{572DE44D-0AA0-4332-9F1D-34BF9F5F5B7A}" dt="2022-03-24T09:14:58.261" v="4018"/>
        <pc:sldMkLst>
          <pc:docMk/>
          <pc:sldMk cId="2615436059" sldId="354"/>
        </pc:sldMkLst>
        <pc:spChg chg="add mod">
          <ac:chgData name="De Kinder, Peter" userId="2a034376-62ac-4cf6-a23f-d527851858b8" providerId="ADAL" clId="{572DE44D-0AA0-4332-9F1D-34BF9F5F5B7A}" dt="2022-03-22T13:20:25.015" v="271" actId="20577"/>
          <ac:spMkLst>
            <pc:docMk/>
            <pc:sldMk cId="2615436059" sldId="354"/>
            <ac:spMk id="2" creationId="{FACB0A8A-32DD-43C0-A54F-D429F3EE2C57}"/>
          </ac:spMkLst>
        </pc:spChg>
        <pc:picChg chg="add mod">
          <ac:chgData name="De Kinder, Peter" userId="2a034376-62ac-4cf6-a23f-d527851858b8" providerId="ADAL" clId="{572DE44D-0AA0-4332-9F1D-34BF9F5F5B7A}" dt="2022-03-22T13:53:53.283" v="531" actId="1076"/>
          <ac:picMkLst>
            <pc:docMk/>
            <pc:sldMk cId="2615436059" sldId="354"/>
            <ac:picMk id="2050" creationId="{EBDFA8C3-A87F-498C-8BCA-D42FD4CA1B45}"/>
          </ac:picMkLst>
        </pc:picChg>
      </pc:sldChg>
      <pc:sldChg chg="addSp modSp new mod ord">
        <pc:chgData name="De Kinder, Peter" userId="2a034376-62ac-4cf6-a23f-d527851858b8" providerId="ADAL" clId="{572DE44D-0AA0-4332-9F1D-34BF9F5F5B7A}" dt="2022-03-24T09:50:32.248" v="4299" actId="1076"/>
        <pc:sldMkLst>
          <pc:docMk/>
          <pc:sldMk cId="1270002050" sldId="355"/>
        </pc:sldMkLst>
        <pc:spChg chg="add mod">
          <ac:chgData name="De Kinder, Peter" userId="2a034376-62ac-4cf6-a23f-d527851858b8" providerId="ADAL" clId="{572DE44D-0AA0-4332-9F1D-34BF9F5F5B7A}" dt="2022-03-24T09:50:32.248" v="4299" actId="1076"/>
          <ac:spMkLst>
            <pc:docMk/>
            <pc:sldMk cId="1270002050" sldId="355"/>
            <ac:spMk id="2" creationId="{15604174-E6E6-4149-AC8E-DEC5BF9A3272}"/>
          </ac:spMkLst>
        </pc:spChg>
        <pc:spChg chg="add mod">
          <ac:chgData name="De Kinder, Peter" userId="2a034376-62ac-4cf6-a23f-d527851858b8" providerId="ADAL" clId="{572DE44D-0AA0-4332-9F1D-34BF9F5F5B7A}" dt="2022-03-24T09:50:07.287" v="4298" actId="20577"/>
          <ac:spMkLst>
            <pc:docMk/>
            <pc:sldMk cId="1270002050" sldId="355"/>
            <ac:spMk id="3" creationId="{101EB43C-75A0-459B-8C14-22ADBB456593}"/>
          </ac:spMkLst>
        </pc:spChg>
      </pc:sldChg>
      <pc:sldChg chg="addSp modSp add del mod">
        <pc:chgData name="De Kinder, Peter" userId="2a034376-62ac-4cf6-a23f-d527851858b8" providerId="ADAL" clId="{572DE44D-0AA0-4332-9F1D-34BF9F5F5B7A}" dt="2022-03-23T08:45:29.416" v="2158" actId="47"/>
        <pc:sldMkLst>
          <pc:docMk/>
          <pc:sldMk cId="3071434469" sldId="356"/>
        </pc:sldMkLst>
        <pc:spChg chg="mod">
          <ac:chgData name="De Kinder, Peter" userId="2a034376-62ac-4cf6-a23f-d527851858b8" providerId="ADAL" clId="{572DE44D-0AA0-4332-9F1D-34BF9F5F5B7A}" dt="2022-03-22T13:44:33.199" v="476" actId="20577"/>
          <ac:spMkLst>
            <pc:docMk/>
            <pc:sldMk cId="3071434469" sldId="356"/>
            <ac:spMk id="2" creationId="{15604174-E6E6-4149-AC8E-DEC5BF9A3272}"/>
          </ac:spMkLst>
        </pc:spChg>
        <pc:picChg chg="add mod">
          <ac:chgData name="De Kinder, Peter" userId="2a034376-62ac-4cf6-a23f-d527851858b8" providerId="ADAL" clId="{572DE44D-0AA0-4332-9F1D-34BF9F5F5B7A}" dt="2022-03-22T13:23:59.241" v="391" actId="1076"/>
          <ac:picMkLst>
            <pc:docMk/>
            <pc:sldMk cId="3071434469" sldId="356"/>
            <ac:picMk id="4" creationId="{03FCFED1-4102-4AD6-AAA6-501494A3CA3E}"/>
          </ac:picMkLst>
        </pc:picChg>
        <pc:picChg chg="add mod">
          <ac:chgData name="De Kinder, Peter" userId="2a034376-62ac-4cf6-a23f-d527851858b8" providerId="ADAL" clId="{572DE44D-0AA0-4332-9F1D-34BF9F5F5B7A}" dt="2022-03-22T13:43:21.029" v="422" actId="1076"/>
          <ac:picMkLst>
            <pc:docMk/>
            <pc:sldMk cId="3071434469" sldId="356"/>
            <ac:picMk id="5" creationId="{5A756705-630C-48B0-AE27-48231945D274}"/>
          </ac:picMkLst>
        </pc:picChg>
        <pc:picChg chg="add mod">
          <ac:chgData name="De Kinder, Peter" userId="2a034376-62ac-4cf6-a23f-d527851858b8" providerId="ADAL" clId="{572DE44D-0AA0-4332-9F1D-34BF9F5F5B7A}" dt="2022-03-22T13:54:25.327" v="534" actId="1076"/>
          <ac:picMkLst>
            <pc:docMk/>
            <pc:sldMk cId="3071434469" sldId="356"/>
            <ac:picMk id="3074" creationId="{B5FEAED5-8BA8-4ED6-83AC-7EAC3967917A}"/>
          </ac:picMkLst>
        </pc:picChg>
      </pc:sldChg>
      <pc:sldChg chg="addSp delSp modSp add mod">
        <pc:chgData name="De Kinder, Peter" userId="2a034376-62ac-4cf6-a23f-d527851858b8" providerId="ADAL" clId="{572DE44D-0AA0-4332-9F1D-34BF9F5F5B7A}" dt="2022-03-24T07:59:26.522" v="2697" actId="1076"/>
        <pc:sldMkLst>
          <pc:docMk/>
          <pc:sldMk cId="1329904422" sldId="357"/>
        </pc:sldMkLst>
        <pc:spChg chg="mod">
          <ac:chgData name="De Kinder, Peter" userId="2a034376-62ac-4cf6-a23f-d527851858b8" providerId="ADAL" clId="{572DE44D-0AA0-4332-9F1D-34BF9F5F5B7A}" dt="2022-03-23T08:10:20.918" v="1503" actId="20577"/>
          <ac:spMkLst>
            <pc:docMk/>
            <pc:sldMk cId="1329904422" sldId="357"/>
            <ac:spMk id="2" creationId="{D735F7F3-C1B5-4B60-A00A-4EB618DDFB5A}"/>
          </ac:spMkLst>
        </pc:spChg>
        <pc:spChg chg="add mod">
          <ac:chgData name="De Kinder, Peter" userId="2a034376-62ac-4cf6-a23f-d527851858b8" providerId="ADAL" clId="{572DE44D-0AA0-4332-9F1D-34BF9F5F5B7A}" dt="2022-03-24T07:43:15.470" v="2420" actId="164"/>
          <ac:spMkLst>
            <pc:docMk/>
            <pc:sldMk cId="1329904422" sldId="357"/>
            <ac:spMk id="3" creationId="{0B387B15-9776-4D9D-BF31-377DD24B4000}"/>
          </ac:spMkLst>
        </pc:spChg>
        <pc:spChg chg="del">
          <ac:chgData name="De Kinder, Peter" userId="2a034376-62ac-4cf6-a23f-d527851858b8" providerId="ADAL" clId="{572DE44D-0AA0-4332-9F1D-34BF9F5F5B7A}" dt="2022-03-23T08:10:24.551" v="1504" actId="478"/>
          <ac:spMkLst>
            <pc:docMk/>
            <pc:sldMk cId="1329904422" sldId="357"/>
            <ac:spMk id="3" creationId="{BAF90608-75BC-4CE4-8C1D-0315894BDAB7}"/>
          </ac:spMkLst>
        </pc:spChg>
        <pc:spChg chg="add mod">
          <ac:chgData name="De Kinder, Peter" userId="2a034376-62ac-4cf6-a23f-d527851858b8" providerId="ADAL" clId="{572DE44D-0AA0-4332-9F1D-34BF9F5F5B7A}" dt="2022-03-24T07:43:22.504" v="2421" actId="164"/>
          <ac:spMkLst>
            <pc:docMk/>
            <pc:sldMk cId="1329904422" sldId="357"/>
            <ac:spMk id="4" creationId="{945DC5DD-791C-47FD-A61A-ED2BBE65F779}"/>
          </ac:spMkLst>
        </pc:spChg>
        <pc:spChg chg="del">
          <ac:chgData name="De Kinder, Peter" userId="2a034376-62ac-4cf6-a23f-d527851858b8" providerId="ADAL" clId="{572DE44D-0AA0-4332-9F1D-34BF9F5F5B7A}" dt="2022-03-23T08:10:37.328" v="1507" actId="478"/>
          <ac:spMkLst>
            <pc:docMk/>
            <pc:sldMk cId="1329904422" sldId="357"/>
            <ac:spMk id="4" creationId="{CC484AF6-DD15-47B8-A9FF-7EC8360D4FFC}"/>
          </ac:spMkLst>
        </pc:spChg>
        <pc:spChg chg="del">
          <ac:chgData name="De Kinder, Peter" userId="2a034376-62ac-4cf6-a23f-d527851858b8" providerId="ADAL" clId="{572DE44D-0AA0-4332-9F1D-34BF9F5F5B7A}" dt="2022-03-23T08:10:37.328" v="1507" actId="478"/>
          <ac:spMkLst>
            <pc:docMk/>
            <pc:sldMk cId="1329904422" sldId="357"/>
            <ac:spMk id="5" creationId="{F376A904-0631-4B35-8000-B9C4020CF8D9}"/>
          </ac:spMkLst>
        </pc:spChg>
        <pc:spChg chg="del">
          <ac:chgData name="De Kinder, Peter" userId="2a034376-62ac-4cf6-a23f-d527851858b8" providerId="ADAL" clId="{572DE44D-0AA0-4332-9F1D-34BF9F5F5B7A}" dt="2022-03-23T08:10:24.551" v="1504" actId="478"/>
          <ac:spMkLst>
            <pc:docMk/>
            <pc:sldMk cId="1329904422" sldId="357"/>
            <ac:spMk id="6" creationId="{6029D4E9-FF5B-4449-B712-AA365E19E798}"/>
          </ac:spMkLst>
        </pc:spChg>
        <pc:spChg chg="mod">
          <ac:chgData name="De Kinder, Peter" userId="2a034376-62ac-4cf6-a23f-d527851858b8" providerId="ADAL" clId="{572DE44D-0AA0-4332-9F1D-34BF9F5F5B7A}" dt="2022-03-23T08:10:28.507" v="1505" actId="164"/>
          <ac:spMkLst>
            <pc:docMk/>
            <pc:sldMk cId="1329904422" sldId="357"/>
            <ac:spMk id="12" creationId="{F109E000-5E59-4EF9-AA3D-78F28170D93F}"/>
          </ac:spMkLst>
        </pc:spChg>
        <pc:spChg chg="mod">
          <ac:chgData name="De Kinder, Peter" userId="2a034376-62ac-4cf6-a23f-d527851858b8" providerId="ADAL" clId="{572DE44D-0AA0-4332-9F1D-34BF9F5F5B7A}" dt="2022-03-23T08:10:28.507" v="1505" actId="164"/>
          <ac:spMkLst>
            <pc:docMk/>
            <pc:sldMk cId="1329904422" sldId="357"/>
            <ac:spMk id="13" creationId="{0CEBC281-30C6-42DB-88A5-71B7B9DA817A}"/>
          </ac:spMkLst>
        </pc:spChg>
        <pc:spChg chg="mod">
          <ac:chgData name="De Kinder, Peter" userId="2a034376-62ac-4cf6-a23f-d527851858b8" providerId="ADAL" clId="{572DE44D-0AA0-4332-9F1D-34BF9F5F5B7A}" dt="2022-03-23T08:10:28.507" v="1505" actId="164"/>
          <ac:spMkLst>
            <pc:docMk/>
            <pc:sldMk cId="1329904422" sldId="357"/>
            <ac:spMk id="26" creationId="{7EF0CCFA-8EED-4016-A569-68C867AB98C0}"/>
          </ac:spMkLst>
        </pc:spChg>
        <pc:spChg chg="del">
          <ac:chgData name="De Kinder, Peter" userId="2a034376-62ac-4cf6-a23f-d527851858b8" providerId="ADAL" clId="{572DE44D-0AA0-4332-9F1D-34BF9F5F5B7A}" dt="2022-03-23T08:10:37.328" v="1507" actId="478"/>
          <ac:spMkLst>
            <pc:docMk/>
            <pc:sldMk cId="1329904422" sldId="357"/>
            <ac:spMk id="30" creationId="{173335C3-A17C-4D90-BF0F-09AF67DD65E7}"/>
          </ac:spMkLst>
        </pc:spChg>
        <pc:spChg chg="mod">
          <ac:chgData name="De Kinder, Peter" userId="2a034376-62ac-4cf6-a23f-d527851858b8" providerId="ADAL" clId="{572DE44D-0AA0-4332-9F1D-34BF9F5F5B7A}" dt="2022-03-23T08:10:28.507" v="1505" actId="164"/>
          <ac:spMkLst>
            <pc:docMk/>
            <pc:sldMk cId="1329904422" sldId="357"/>
            <ac:spMk id="35" creationId="{9469FE45-E159-4D4B-B7AA-A0481494B006}"/>
          </ac:spMkLst>
        </pc:spChg>
        <pc:grpChg chg="mod">
          <ac:chgData name="De Kinder, Peter" userId="2a034376-62ac-4cf6-a23f-d527851858b8" providerId="ADAL" clId="{572DE44D-0AA0-4332-9F1D-34BF9F5F5B7A}" dt="2022-03-23T08:10:28.507" v="1505" actId="164"/>
          <ac:grpSpMkLst>
            <pc:docMk/>
            <pc:sldMk cId="1329904422" sldId="357"/>
            <ac:grpSpMk id="7" creationId="{BA84DD18-8E40-43FD-BD36-18E7B8EEB3F6}"/>
          </ac:grpSpMkLst>
        </pc:grpChg>
        <pc:grpChg chg="del">
          <ac:chgData name="De Kinder, Peter" userId="2a034376-62ac-4cf6-a23f-d527851858b8" providerId="ADAL" clId="{572DE44D-0AA0-4332-9F1D-34BF9F5F5B7A}" dt="2022-03-23T08:10:24.551" v="1504" actId="478"/>
          <ac:grpSpMkLst>
            <pc:docMk/>
            <pc:sldMk cId="1329904422" sldId="357"/>
            <ac:grpSpMk id="14" creationId="{EE67AD9C-48E2-4996-8E87-6D2E1DCF23E3}"/>
          </ac:grpSpMkLst>
        </pc:grpChg>
        <pc:grpChg chg="add mod">
          <ac:chgData name="De Kinder, Peter" userId="2a034376-62ac-4cf6-a23f-d527851858b8" providerId="ADAL" clId="{572DE44D-0AA0-4332-9F1D-34BF9F5F5B7A}" dt="2022-03-24T07:43:15.470" v="2420" actId="164"/>
          <ac:grpSpMkLst>
            <pc:docMk/>
            <pc:sldMk cId="1329904422" sldId="357"/>
            <ac:grpSpMk id="16" creationId="{B640C7B2-BC19-41CF-B374-6BCBDF20EE08}"/>
          </ac:grpSpMkLst>
        </pc:grpChg>
        <pc:grpChg chg="del">
          <ac:chgData name="De Kinder, Peter" userId="2a034376-62ac-4cf6-a23f-d527851858b8" providerId="ADAL" clId="{572DE44D-0AA0-4332-9F1D-34BF9F5F5B7A}" dt="2022-03-23T08:10:37.328" v="1507" actId="478"/>
          <ac:grpSpMkLst>
            <pc:docMk/>
            <pc:sldMk cId="1329904422" sldId="357"/>
            <ac:grpSpMk id="17" creationId="{1F8A7E2D-F94C-46CC-B051-75860D532ECB}"/>
          </ac:grpSpMkLst>
        </pc:grpChg>
        <pc:grpChg chg="add mod">
          <ac:chgData name="De Kinder, Peter" userId="2a034376-62ac-4cf6-a23f-d527851858b8" providerId="ADAL" clId="{572DE44D-0AA0-4332-9F1D-34BF9F5F5B7A}" dt="2022-03-24T07:43:22.504" v="2421" actId="164"/>
          <ac:grpSpMkLst>
            <pc:docMk/>
            <pc:sldMk cId="1329904422" sldId="357"/>
            <ac:grpSpMk id="17" creationId="{2161B9A2-43C2-477A-93F9-450C398A0ADC}"/>
          </ac:grpSpMkLst>
        </pc:grpChg>
        <pc:grpChg chg="del">
          <ac:chgData name="De Kinder, Peter" userId="2a034376-62ac-4cf6-a23f-d527851858b8" providerId="ADAL" clId="{572DE44D-0AA0-4332-9F1D-34BF9F5F5B7A}" dt="2022-03-23T08:10:37.328" v="1507" actId="478"/>
          <ac:grpSpMkLst>
            <pc:docMk/>
            <pc:sldMk cId="1329904422" sldId="357"/>
            <ac:grpSpMk id="20" creationId="{A96CFBCB-D2CB-417B-A8F2-3F6CF2F5EC4C}"/>
          </ac:grpSpMkLst>
        </pc:grpChg>
        <pc:grpChg chg="del">
          <ac:chgData name="De Kinder, Peter" userId="2a034376-62ac-4cf6-a23f-d527851858b8" providerId="ADAL" clId="{572DE44D-0AA0-4332-9F1D-34BF9F5F5B7A}" dt="2022-03-23T08:10:24.551" v="1504" actId="478"/>
          <ac:grpSpMkLst>
            <pc:docMk/>
            <pc:sldMk cId="1329904422" sldId="357"/>
            <ac:grpSpMk id="23" creationId="{757378B1-B2B3-4565-B918-5AD20929478B}"/>
          </ac:grpSpMkLst>
        </pc:grpChg>
        <pc:grpChg chg="add mod">
          <ac:chgData name="De Kinder, Peter" userId="2a034376-62ac-4cf6-a23f-d527851858b8" providerId="ADAL" clId="{572DE44D-0AA0-4332-9F1D-34BF9F5F5B7A}" dt="2022-03-23T08:10:32.382" v="1506" actId="1076"/>
          <ac:grpSpMkLst>
            <pc:docMk/>
            <pc:sldMk cId="1329904422" sldId="357"/>
            <ac:grpSpMk id="27" creationId="{1683D651-5A75-4564-8E3D-D14A693EA658}"/>
          </ac:grpSpMkLst>
        </pc:grpChg>
        <pc:picChg chg="add del mod">
          <ac:chgData name="De Kinder, Peter" userId="2a034376-62ac-4cf6-a23f-d527851858b8" providerId="ADAL" clId="{572DE44D-0AA0-4332-9F1D-34BF9F5F5B7A}" dt="2022-03-24T07:30:11.306" v="2279" actId="478"/>
          <ac:picMkLst>
            <pc:docMk/>
            <pc:sldMk cId="1329904422" sldId="357"/>
            <ac:picMk id="33" creationId="{6E260258-2C1C-45D2-A5DF-04EA9CC738F2}"/>
          </ac:picMkLst>
        </pc:picChg>
        <pc:picChg chg="add del mod">
          <ac:chgData name="De Kinder, Peter" userId="2a034376-62ac-4cf6-a23f-d527851858b8" providerId="ADAL" clId="{572DE44D-0AA0-4332-9F1D-34BF9F5F5B7A}" dt="2022-03-24T07:41:09.035" v="2285" actId="478"/>
          <ac:picMkLst>
            <pc:docMk/>
            <pc:sldMk cId="1329904422" sldId="357"/>
            <ac:picMk id="34" creationId="{655FAC37-B6F0-4080-97F6-54DD3D297001}"/>
          </ac:picMkLst>
        </pc:picChg>
        <pc:picChg chg="add mod">
          <ac:chgData name="De Kinder, Peter" userId="2a034376-62ac-4cf6-a23f-d527851858b8" providerId="ADAL" clId="{572DE44D-0AA0-4332-9F1D-34BF9F5F5B7A}" dt="2022-03-24T07:59:26.522" v="2697" actId="1076"/>
          <ac:picMkLst>
            <pc:docMk/>
            <pc:sldMk cId="1329904422" sldId="357"/>
            <ac:picMk id="36" creationId="{D9A969E8-A8B7-4666-9DC5-BCE6473523DA}"/>
          </ac:picMkLst>
        </pc:picChg>
        <pc:picChg chg="del">
          <ac:chgData name="De Kinder, Peter" userId="2a034376-62ac-4cf6-a23f-d527851858b8" providerId="ADAL" clId="{572DE44D-0AA0-4332-9F1D-34BF9F5F5B7A}" dt="2022-03-23T08:10:24.551" v="1504" actId="478"/>
          <ac:picMkLst>
            <pc:docMk/>
            <pc:sldMk cId="1329904422" sldId="357"/>
            <ac:picMk id="37" creationId="{BCA7E60A-19C7-40D9-A792-A45C102A25E3}"/>
          </ac:picMkLst>
        </pc:picChg>
        <pc:picChg chg="add del mod">
          <ac:chgData name="De Kinder, Peter" userId="2a034376-62ac-4cf6-a23f-d527851858b8" providerId="ADAL" clId="{572DE44D-0AA0-4332-9F1D-34BF9F5F5B7A}" dt="2022-03-24T07:50:05.101" v="2573" actId="21"/>
          <ac:picMkLst>
            <pc:docMk/>
            <pc:sldMk cId="1329904422" sldId="357"/>
            <ac:picMk id="38" creationId="{B147EC96-6313-4F90-8888-F10035CA0B73}"/>
          </ac:picMkLst>
        </pc:picChg>
        <pc:picChg chg="del">
          <ac:chgData name="De Kinder, Peter" userId="2a034376-62ac-4cf6-a23f-d527851858b8" providerId="ADAL" clId="{572DE44D-0AA0-4332-9F1D-34BF9F5F5B7A}" dt="2022-03-23T08:10:37.328" v="1507" actId="478"/>
          <ac:picMkLst>
            <pc:docMk/>
            <pc:sldMk cId="1329904422" sldId="357"/>
            <ac:picMk id="41" creationId="{5709CDB9-AC93-48A3-B818-DA7A8DA40341}"/>
          </ac:picMkLst>
        </pc:picChg>
        <pc:picChg chg="del">
          <ac:chgData name="De Kinder, Peter" userId="2a034376-62ac-4cf6-a23f-d527851858b8" providerId="ADAL" clId="{572DE44D-0AA0-4332-9F1D-34BF9F5F5B7A}" dt="2022-03-23T08:10:24.551" v="1504" actId="478"/>
          <ac:picMkLst>
            <pc:docMk/>
            <pc:sldMk cId="1329904422" sldId="357"/>
            <ac:picMk id="43" creationId="{0FEAB6EE-2B7B-4F13-9D14-06A11B441C64}"/>
          </ac:picMkLst>
        </pc:picChg>
        <pc:cxnChg chg="add mod">
          <ac:chgData name="De Kinder, Peter" userId="2a034376-62ac-4cf6-a23f-d527851858b8" providerId="ADAL" clId="{572DE44D-0AA0-4332-9F1D-34BF9F5F5B7A}" dt="2022-03-24T07:43:22.504" v="2421" actId="164"/>
          <ac:cxnSpMkLst>
            <pc:docMk/>
            <pc:sldMk cId="1329904422" sldId="357"/>
            <ac:cxnSpMk id="6" creationId="{CD4690DB-2FBE-4537-8770-B6E390C1F7E0}"/>
          </ac:cxnSpMkLst>
        </pc:cxnChg>
        <pc:cxnChg chg="add mod">
          <ac:chgData name="De Kinder, Peter" userId="2a034376-62ac-4cf6-a23f-d527851858b8" providerId="ADAL" clId="{572DE44D-0AA0-4332-9F1D-34BF9F5F5B7A}" dt="2022-03-24T07:43:22.504" v="2421" actId="164"/>
          <ac:cxnSpMkLst>
            <pc:docMk/>
            <pc:sldMk cId="1329904422" sldId="357"/>
            <ac:cxnSpMk id="22" creationId="{222C44F4-4B0E-4CE4-AE72-38E50082FF72}"/>
          </ac:cxnSpMkLst>
        </pc:cxnChg>
        <pc:cxnChg chg="add mod">
          <ac:chgData name="De Kinder, Peter" userId="2a034376-62ac-4cf6-a23f-d527851858b8" providerId="ADAL" clId="{572DE44D-0AA0-4332-9F1D-34BF9F5F5B7A}" dt="2022-03-24T07:43:15.470" v="2420" actId="164"/>
          <ac:cxnSpMkLst>
            <pc:docMk/>
            <pc:sldMk cId="1329904422" sldId="357"/>
            <ac:cxnSpMk id="23" creationId="{FE0BE6D4-7905-41EE-AC70-D9F037DD557C}"/>
          </ac:cxnSpMkLst>
        </pc:cxnChg>
        <pc:cxnChg chg="add mod">
          <ac:chgData name="De Kinder, Peter" userId="2a034376-62ac-4cf6-a23f-d527851858b8" providerId="ADAL" clId="{572DE44D-0AA0-4332-9F1D-34BF9F5F5B7A}" dt="2022-03-24T07:43:15.470" v="2420" actId="164"/>
          <ac:cxnSpMkLst>
            <pc:docMk/>
            <pc:sldMk cId="1329904422" sldId="357"/>
            <ac:cxnSpMk id="25" creationId="{2A35411D-B83D-4CAC-8480-DD18E31F86AF}"/>
          </ac:cxnSpMkLst>
        </pc:cxnChg>
      </pc:sldChg>
      <pc:sldChg chg="addSp modSp new del modNotesTx">
        <pc:chgData name="De Kinder, Peter" userId="2a034376-62ac-4cf6-a23f-d527851858b8" providerId="ADAL" clId="{572DE44D-0AA0-4332-9F1D-34BF9F5F5B7A}" dt="2022-03-22T13:55:09.996" v="542" actId="47"/>
        <pc:sldMkLst>
          <pc:docMk/>
          <pc:sldMk cId="3089824988" sldId="357"/>
        </pc:sldMkLst>
        <pc:picChg chg="add mod">
          <ac:chgData name="De Kinder, Peter" userId="2a034376-62ac-4cf6-a23f-d527851858b8" providerId="ADAL" clId="{572DE44D-0AA0-4332-9F1D-34BF9F5F5B7A}" dt="2022-03-22T13:26:27.639" v="397" actId="1076"/>
          <ac:picMkLst>
            <pc:docMk/>
            <pc:sldMk cId="3089824988" sldId="357"/>
            <ac:picMk id="1026" creationId="{E61EC466-DFC4-433E-BD7F-D53BFBCDEDD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hat.com/en/topics/api/what-are-application-programming-interface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redhat.com/en/topics/microservices/what-are-microservices" TargetMode="External"/><Relationship Id="rId4" Type="http://schemas.openxmlformats.org/officeDocument/2006/relationships/hyperlink" Target="https://www.redhat.com/en/topics/api/what-is-api-monetization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59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2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BE" dirty="0" err="1"/>
              <a:t>lient</a:t>
            </a:r>
            <a:r>
              <a:rPr lang="en-BE" dirty="0"/>
              <a:t> server -&gt; </a:t>
            </a:r>
            <a:r>
              <a:rPr lang="en-BE" dirty="0" err="1"/>
              <a:t>rpc</a:t>
            </a:r>
            <a:r>
              <a:rPr lang="en-BE" dirty="0"/>
              <a:t> -&gt; soap -&gt; rest -&gt; </a:t>
            </a:r>
            <a:r>
              <a:rPr lang="en-BE" dirty="0" err="1"/>
              <a:t>graphql</a:t>
            </a:r>
            <a:r>
              <a:rPr lang="en-BE" dirty="0"/>
              <a:t> -&gt; </a:t>
            </a:r>
            <a:r>
              <a:rPr lang="en-BE" dirty="0" err="1"/>
              <a:t>gRPC</a:t>
            </a:r>
            <a:r>
              <a:rPr lang="en-BE" dirty="0"/>
              <a:t> -&gt;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52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BE" dirty="0" err="1"/>
              <a:t>ros</a:t>
            </a:r>
            <a:r>
              <a:rPr lang="en-BE" dirty="0"/>
              <a:t> and contras</a:t>
            </a:r>
          </a:p>
          <a:p>
            <a:endParaRPr lang="en-B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BE" dirty="0" err="1"/>
              <a:t>Decoupe</a:t>
            </a:r>
            <a:r>
              <a:rPr lang="en-BE" dirty="0"/>
              <a:t> in layers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BE" dirty="0" err="1"/>
              <a:t>Decoupe</a:t>
            </a:r>
            <a:r>
              <a:rPr lang="en-BE" dirty="0"/>
              <a:t> in functional domains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BE" dirty="0" err="1"/>
              <a:t>dapters</a:t>
            </a:r>
            <a:r>
              <a:rPr lang="en-BE" dirty="0"/>
              <a:t>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BE" dirty="0"/>
              <a:t>EDM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11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94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19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59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76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51515"/>
                </a:solidFill>
                <a:effectLst/>
                <a:latin typeface="RedHatText"/>
              </a:rPr>
              <a:t>An API gateway acts as a reverse proxy to accept all </a:t>
            </a:r>
            <a:r>
              <a:rPr lang="en-US" b="0" i="0" u="none" strike="noStrike" dirty="0">
                <a:solidFill>
                  <a:srgbClr val="0066CC"/>
                </a:solidFill>
                <a:effectLst/>
                <a:latin typeface="RedHatText"/>
                <a:hlinkClick r:id="rId3"/>
              </a:rPr>
              <a:t>application programming interface (API)</a:t>
            </a:r>
            <a:r>
              <a:rPr lang="en-US" b="0" i="0" dirty="0">
                <a:solidFill>
                  <a:srgbClr val="151515"/>
                </a:solidFill>
                <a:effectLst/>
                <a:latin typeface="RedHatText"/>
              </a:rPr>
              <a:t> calls, aggregate the various services required to fulfill them, and return the appropriate result.</a:t>
            </a:r>
            <a:endParaRPr lang="en-BE" b="0" i="0" dirty="0">
              <a:solidFill>
                <a:srgbClr val="151515"/>
              </a:solidFill>
              <a:effectLst/>
              <a:latin typeface="RedHatText"/>
            </a:endParaRPr>
          </a:p>
          <a:p>
            <a:endParaRPr lang="en-BE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51515"/>
                </a:solidFill>
                <a:effectLst/>
                <a:latin typeface="var(--pfe-theme--font-family, &quot;Red Hat Text&quot;, &quot;RedHatText&quot;, &quot;Overpass&quot;, Overpass, Arial, sans-serif)"/>
              </a:rPr>
              <a:t>You want to protect your APIs from overuse and abuse, so you use an authentication service and rate limiting.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51515"/>
                </a:solidFill>
                <a:effectLst/>
                <a:latin typeface="var(--pfe-theme--font-family, &quot;Red Hat Text&quot;, &quot;RedHatText&quot;, &quot;Overpass&quot;, Overpass, Arial, sans-serif)"/>
              </a:rPr>
              <a:t>You want to understand how people use your APIs, so you’ve added analytics and monitoring tools.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51515"/>
                </a:solidFill>
                <a:effectLst/>
                <a:latin typeface="var(--pfe-theme--font-family, &quot;Red Hat Text&quot;, &quot;RedHatText&quot;, &quot;Overpass&quot;, Overpass, Arial, sans-serif)"/>
              </a:rPr>
              <a:t>If you have </a:t>
            </a:r>
            <a:r>
              <a:rPr lang="en-US" b="0" i="0" u="none" strike="noStrike" dirty="0">
                <a:solidFill>
                  <a:srgbClr val="0066CC"/>
                </a:solidFill>
                <a:effectLst/>
                <a:latin typeface="var(--pfe-theme--font-family, &quot;Red Hat Text&quot;, &quot;RedHatText&quot;, &quot;Overpass&quot;, Overpass, Arial, sans-serif)"/>
                <a:hlinkClick r:id="rId4"/>
              </a:rPr>
              <a:t>monetized APIs</a:t>
            </a:r>
            <a:r>
              <a:rPr lang="en-US" b="0" i="0" dirty="0">
                <a:solidFill>
                  <a:srgbClr val="151515"/>
                </a:solidFill>
                <a:effectLst/>
                <a:latin typeface="var(--pfe-theme--font-family, &quot;Red Hat Text&quot;, &quot;RedHatText&quot;, &quot;Overpass&quot;, Overpass, Arial, sans-serif)"/>
              </a:rPr>
              <a:t>, you’ll want to connect to a billing system.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51515"/>
                </a:solidFill>
                <a:effectLst/>
                <a:latin typeface="var(--pfe-theme--font-family, &quot;Red Hat Text&quot;, &quot;RedHatText&quot;, &quot;Overpass&quot;, Overpass, Arial, sans-serif)"/>
              </a:rPr>
              <a:t>You may have adopted a </a:t>
            </a:r>
            <a:r>
              <a:rPr lang="en-US" b="0" i="0" u="none" strike="noStrike" dirty="0">
                <a:solidFill>
                  <a:srgbClr val="0066CC"/>
                </a:solidFill>
                <a:effectLst/>
                <a:latin typeface="var(--pfe-theme--font-family, &quot;Red Hat Text&quot;, &quot;RedHatText&quot;, &quot;Overpass&quot;, Overpass, Arial, sans-serif)"/>
                <a:hlinkClick r:id="rId5"/>
              </a:rPr>
              <a:t>microservices</a:t>
            </a:r>
            <a:r>
              <a:rPr lang="en-US" b="0" i="0" dirty="0">
                <a:solidFill>
                  <a:srgbClr val="151515"/>
                </a:solidFill>
                <a:effectLst/>
                <a:latin typeface="var(--pfe-theme--font-family, &quot;Red Hat Text&quot;, &quot;RedHatText&quot;, &quot;Overpass&quot;, Overpass, Arial, sans-serif)"/>
              </a:rPr>
              <a:t> architecture, in which case a single request could require calls to dozens of distinct applications.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51515"/>
                </a:solidFill>
                <a:effectLst/>
                <a:latin typeface="var(--pfe-theme--font-family, &quot;Red Hat Text&quot;, &quot;RedHatText&quot;, &quot;Overpass&quot;, Overpass, Arial, sans-serif)"/>
              </a:rPr>
              <a:t>Over time you’ll add some new API services and retire others, but your clients will still want to find all your services in the same place.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9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30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04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20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36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39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1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Why do we do web services: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BE" dirty="0" err="1"/>
              <a:t>asier</a:t>
            </a:r>
            <a:r>
              <a:rPr lang="en-BE" dirty="0"/>
              <a:t> exchange of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BE" dirty="0"/>
              <a:t>Reduction of development &amp; maintenance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28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48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Services are like people talking!</a:t>
            </a:r>
          </a:p>
          <a:p>
            <a:endParaRPr lang="en-B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BE" dirty="0"/>
              <a:t>The flesh and blood person is the implementation of the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BE" dirty="0"/>
              <a:t>The language is the interface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BE" dirty="0" err="1"/>
              <a:t>ontract</a:t>
            </a:r>
            <a:r>
              <a:rPr lang="en-BE" dirty="0"/>
              <a:t> is the list of agreed upon talking points for the conversation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BE" dirty="0"/>
              <a:t>he endpoint is the chair the person is sitting 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BE" dirty="0"/>
              <a:t>The spoken words are the payload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BE" dirty="0"/>
              <a:t>Security identities are the people recognizing each other based on introductions or previous encounters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BE" dirty="0"/>
              <a:t>able is the infrastructure </a:t>
            </a:r>
            <a:r>
              <a:rPr lang="en-BE" dirty="0" err="1"/>
              <a:t>wher</a:t>
            </a:r>
            <a:r>
              <a:rPr lang="en-US" dirty="0"/>
              <a:t>e</a:t>
            </a:r>
            <a:r>
              <a:rPr lang="en-BE" dirty="0"/>
              <a:t> the services are deployed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BE" dirty="0" err="1"/>
              <a:t>Canocical</a:t>
            </a:r>
            <a:r>
              <a:rPr lang="en-BE" dirty="0"/>
              <a:t> data model is like a dialect of the chose language!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B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B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70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Other possibilities: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BE" dirty="0" err="1"/>
              <a:t>Protobuf</a:t>
            </a:r>
            <a:endParaRPr lang="en-B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BE" dirty="0"/>
              <a:t>Spring REST Docs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BE" dirty="0"/>
              <a:t>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107031-9979-4E86-8163-9043F6C98EEE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DBC7CC-2C91-44C5-B8FB-33A5F062ACC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F1AA131-8A58-4FF0-926C-D0B386C6EC0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81BDAC6-2D9B-4879-8795-C983D202094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885720" y="2827733"/>
            <a:ext cx="1334480" cy="24776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9DC7CCE-1EE8-48DF-86C2-311D432FB3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C9E1EC0-04E1-4608-87AC-B518E68DD4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400800" cy="6858000"/>
          </a:xfrm>
          <a:custGeom>
            <a:avLst/>
            <a:gdLst>
              <a:gd name="connsiteX0" fmla="*/ 0 w 5508104"/>
              <a:gd name="connsiteY0" fmla="*/ 0 h 5143500"/>
              <a:gd name="connsiteX1" fmla="*/ 5508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  <a:gd name="connsiteX0" fmla="*/ 0 w 5508104"/>
              <a:gd name="connsiteY0" fmla="*/ 0 h 5143500"/>
              <a:gd name="connsiteX1" fmla="*/ 3984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8104" h="5143500">
                <a:moveTo>
                  <a:pt x="0" y="0"/>
                </a:moveTo>
                <a:lnTo>
                  <a:pt x="3984104" y="0"/>
                </a:lnTo>
                <a:lnTo>
                  <a:pt x="5508104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D043F2B-9986-4D0C-A93A-02978DCDE913}"/>
              </a:ext>
            </a:extLst>
          </p:cNvPr>
          <p:cNvSpPr/>
          <p:nvPr userDrawn="1"/>
        </p:nvSpPr>
        <p:spPr>
          <a:xfrm>
            <a:off x="4980561" y="550565"/>
            <a:ext cx="7186467" cy="1440160"/>
          </a:xfrm>
          <a:custGeom>
            <a:avLst/>
            <a:gdLst>
              <a:gd name="connsiteX0" fmla="*/ 0 w 5220072"/>
              <a:gd name="connsiteY0" fmla="*/ 0 h 1080120"/>
              <a:gd name="connsiteX1" fmla="*/ 5220072 w 5220072"/>
              <a:gd name="connsiteY1" fmla="*/ 0 h 1080120"/>
              <a:gd name="connsiteX2" fmla="*/ 5220072 w 5220072"/>
              <a:gd name="connsiteY2" fmla="*/ 1080120 h 1080120"/>
              <a:gd name="connsiteX3" fmla="*/ 0 w 5220072"/>
              <a:gd name="connsiteY3" fmla="*/ 1080120 h 1080120"/>
              <a:gd name="connsiteX4" fmla="*/ 0 w 5220072"/>
              <a:gd name="connsiteY4" fmla="*/ 0 h 1080120"/>
              <a:gd name="connsiteX0" fmla="*/ 0 w 5524872"/>
              <a:gd name="connsiteY0" fmla="*/ 0 h 1080120"/>
              <a:gd name="connsiteX1" fmla="*/ 5524872 w 5524872"/>
              <a:gd name="connsiteY1" fmla="*/ 0 h 1080120"/>
              <a:gd name="connsiteX2" fmla="*/ 5524872 w 5524872"/>
              <a:gd name="connsiteY2" fmla="*/ 1080120 h 1080120"/>
              <a:gd name="connsiteX3" fmla="*/ 304800 w 5524872"/>
              <a:gd name="connsiteY3" fmla="*/ 1080120 h 1080120"/>
              <a:gd name="connsiteX4" fmla="*/ 0 w 5524872"/>
              <a:gd name="connsiteY4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872" h="1080120">
                <a:moveTo>
                  <a:pt x="0" y="0"/>
                </a:moveTo>
                <a:lnTo>
                  <a:pt x="5524872" y="0"/>
                </a:lnTo>
                <a:lnTo>
                  <a:pt x="5524872" y="1080120"/>
                </a:lnTo>
                <a:lnTo>
                  <a:pt x="304800" y="10801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5CF9F3-015B-42C8-9CF8-D50E35325D55}"/>
              </a:ext>
            </a:extLst>
          </p:cNvPr>
          <p:cNvSpPr/>
          <p:nvPr userDrawn="1"/>
        </p:nvSpPr>
        <p:spPr>
          <a:xfrm>
            <a:off x="5145932" y="550565"/>
            <a:ext cx="7046068" cy="1440160"/>
          </a:xfrm>
          <a:custGeom>
            <a:avLst/>
            <a:gdLst/>
            <a:ahLst/>
            <a:cxnLst/>
            <a:rect l="l" t="t" r="r" b="b"/>
            <a:pathLst>
              <a:path w="5416352" h="1080120">
                <a:moveTo>
                  <a:pt x="0" y="0"/>
                </a:moveTo>
                <a:lnTo>
                  <a:pt x="5416352" y="0"/>
                </a:lnTo>
                <a:lnTo>
                  <a:pt x="5416352" y="1080120"/>
                </a:lnTo>
                <a:lnTo>
                  <a:pt x="304800" y="1080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4420AEA-46F3-4D27-8721-8B5E0D5FE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4629" y="701900"/>
            <a:ext cx="6527371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2B99D84-E4AA-4175-87A7-AEDE6CD919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4725" y="1463629"/>
            <a:ext cx="6537063" cy="288032"/>
          </a:xfrm>
          <a:prstGeom prst="rect">
            <a:avLst/>
          </a:prstGeom>
        </p:spPr>
        <p:txBody>
          <a:bodyPr lIns="144000" anchor="ctr"/>
          <a:lstStyle>
            <a:lvl1pPr marL="0" indent="0" algn="l">
              <a:buNone/>
              <a:defRPr sz="1400" baseline="0">
                <a:solidFill>
                  <a:schemeClr val="bg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3448B0BC-16FA-4F12-B26B-866DD38F4C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C34DD057-3936-405E-B034-294844B75A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5062EFAB-48E7-481E-9956-6F2717526C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F003D129-D482-4D9F-989A-8ADB6B1F7B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76F7740B-961C-472E-B15E-952CD93376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3">
            <a:extLst>
              <a:ext uri="{FF2B5EF4-FFF2-40B4-BE49-F238E27FC236}">
                <a16:creationId xmlns:a16="http://schemas.microsoft.com/office/drawing/2014/main" id="{FC1FEBDB-0047-4482-BFD1-16DB27F6598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6818245" cy="6858000"/>
          </a:xfrm>
          <a:custGeom>
            <a:avLst/>
            <a:gdLst>
              <a:gd name="connsiteX0" fmla="*/ 0 w 6818245"/>
              <a:gd name="connsiteY0" fmla="*/ 0 h 6858000"/>
              <a:gd name="connsiteX1" fmla="*/ 1262271 w 6818245"/>
              <a:gd name="connsiteY1" fmla="*/ 0 h 6858000"/>
              <a:gd name="connsiteX2" fmla="*/ 1262271 w 6818245"/>
              <a:gd name="connsiteY2" fmla="*/ 1 h 6858000"/>
              <a:gd name="connsiteX3" fmla="*/ 5519930 w 6818245"/>
              <a:gd name="connsiteY3" fmla="*/ 1 h 6858000"/>
              <a:gd name="connsiteX4" fmla="*/ 5734879 w 6818245"/>
              <a:gd name="connsiteY4" fmla="*/ 214950 h 6858000"/>
              <a:gd name="connsiteX5" fmla="*/ 5563250 w 6818245"/>
              <a:gd name="connsiteY5" fmla="*/ 425532 h 6858000"/>
              <a:gd name="connsiteX6" fmla="*/ 5533401 w 6818245"/>
              <a:gd name="connsiteY6" fmla="*/ 428541 h 6858000"/>
              <a:gd name="connsiteX7" fmla="*/ 6036765 w 6818245"/>
              <a:gd name="connsiteY7" fmla="*/ 428541 h 6858000"/>
              <a:gd name="connsiteX8" fmla="*/ 6251714 w 6818245"/>
              <a:gd name="connsiteY8" fmla="*/ 643490 h 6858000"/>
              <a:gd name="connsiteX9" fmla="*/ 6080085 w 6818245"/>
              <a:gd name="connsiteY9" fmla="*/ 854072 h 6858000"/>
              <a:gd name="connsiteX10" fmla="*/ 6050237 w 6818245"/>
              <a:gd name="connsiteY10" fmla="*/ 857081 h 6858000"/>
              <a:gd name="connsiteX11" fmla="*/ 6603296 w 6818245"/>
              <a:gd name="connsiteY11" fmla="*/ 857081 h 6858000"/>
              <a:gd name="connsiteX12" fmla="*/ 6818245 w 6818245"/>
              <a:gd name="connsiteY12" fmla="*/ 1072030 h 6858000"/>
              <a:gd name="connsiteX13" fmla="*/ 6603296 w 6818245"/>
              <a:gd name="connsiteY13" fmla="*/ 1286979 h 6858000"/>
              <a:gd name="connsiteX14" fmla="*/ 5692426 w 6818245"/>
              <a:gd name="connsiteY14" fmla="*/ 1286979 h 6858000"/>
              <a:gd name="connsiteX15" fmla="*/ 5722273 w 6818245"/>
              <a:gd name="connsiteY15" fmla="*/ 1289988 h 6858000"/>
              <a:gd name="connsiteX16" fmla="*/ 5893903 w 6818245"/>
              <a:gd name="connsiteY16" fmla="*/ 1500570 h 6858000"/>
              <a:gd name="connsiteX17" fmla="*/ 5678954 w 6818245"/>
              <a:gd name="connsiteY17" fmla="*/ 1715519 h 6858000"/>
              <a:gd name="connsiteX18" fmla="*/ 5503588 w 6818245"/>
              <a:gd name="connsiteY18" fmla="*/ 1715519 h 6858000"/>
              <a:gd name="connsiteX19" fmla="*/ 5533432 w 6818245"/>
              <a:gd name="connsiteY19" fmla="*/ 1718527 h 6858000"/>
              <a:gd name="connsiteX20" fmla="*/ 5705061 w 6818245"/>
              <a:gd name="connsiteY20" fmla="*/ 1929109 h 6858000"/>
              <a:gd name="connsiteX21" fmla="*/ 5533432 w 6818245"/>
              <a:gd name="connsiteY21" fmla="*/ 2139691 h 6858000"/>
              <a:gd name="connsiteX22" fmla="*/ 5503588 w 6818245"/>
              <a:gd name="connsiteY22" fmla="*/ 2142700 h 6858000"/>
              <a:gd name="connsiteX23" fmla="*/ 6156035 w 6818245"/>
              <a:gd name="connsiteY23" fmla="*/ 2142700 h 6858000"/>
              <a:gd name="connsiteX24" fmla="*/ 6370984 w 6818245"/>
              <a:gd name="connsiteY24" fmla="*/ 2357648 h 6858000"/>
              <a:gd name="connsiteX25" fmla="*/ 6156035 w 6818245"/>
              <a:gd name="connsiteY25" fmla="*/ 2572597 h 6858000"/>
              <a:gd name="connsiteX26" fmla="*/ 5990601 w 6818245"/>
              <a:gd name="connsiteY26" fmla="*/ 2572597 h 6858000"/>
              <a:gd name="connsiteX27" fmla="*/ 6020450 w 6818245"/>
              <a:gd name="connsiteY27" fmla="*/ 2575606 h 6858000"/>
              <a:gd name="connsiteX28" fmla="*/ 6192079 w 6818245"/>
              <a:gd name="connsiteY28" fmla="*/ 2786189 h 6858000"/>
              <a:gd name="connsiteX29" fmla="*/ 5977131 w 6818245"/>
              <a:gd name="connsiteY29" fmla="*/ 3001137 h 6858000"/>
              <a:gd name="connsiteX30" fmla="*/ 5404198 w 6818245"/>
              <a:gd name="connsiteY30" fmla="*/ 3001137 h 6858000"/>
              <a:gd name="connsiteX31" fmla="*/ 5434042 w 6818245"/>
              <a:gd name="connsiteY31" fmla="*/ 3004146 h 6858000"/>
              <a:gd name="connsiteX32" fmla="*/ 5605671 w 6818245"/>
              <a:gd name="connsiteY32" fmla="*/ 3214728 h 6858000"/>
              <a:gd name="connsiteX33" fmla="*/ 5390722 w 6818245"/>
              <a:gd name="connsiteY33" fmla="*/ 3429677 h 6858000"/>
              <a:gd name="connsiteX34" fmla="*/ 4758147 w 6818245"/>
              <a:gd name="connsiteY34" fmla="*/ 3429677 h 6858000"/>
              <a:gd name="connsiteX35" fmla="*/ 4787997 w 6818245"/>
              <a:gd name="connsiteY35" fmla="*/ 3432686 h 6858000"/>
              <a:gd name="connsiteX36" fmla="*/ 4959625 w 6818245"/>
              <a:gd name="connsiteY36" fmla="*/ 3643268 h 6858000"/>
              <a:gd name="connsiteX37" fmla="*/ 4787997 w 6818245"/>
              <a:gd name="connsiteY37" fmla="*/ 3853850 h 6858000"/>
              <a:gd name="connsiteX38" fmla="*/ 4758142 w 6818245"/>
              <a:gd name="connsiteY38" fmla="*/ 3856859 h 6858000"/>
              <a:gd name="connsiteX39" fmla="*/ 5788285 w 6818245"/>
              <a:gd name="connsiteY39" fmla="*/ 3856859 h 6858000"/>
              <a:gd name="connsiteX40" fmla="*/ 6003234 w 6818245"/>
              <a:gd name="connsiteY40" fmla="*/ 4071808 h 6858000"/>
              <a:gd name="connsiteX41" fmla="*/ 5788285 w 6818245"/>
              <a:gd name="connsiteY41" fmla="*/ 4286757 h 6858000"/>
              <a:gd name="connsiteX42" fmla="*/ 5344564 w 6818245"/>
              <a:gd name="connsiteY42" fmla="*/ 4286757 h 6858000"/>
              <a:gd name="connsiteX43" fmla="*/ 5374408 w 6818245"/>
              <a:gd name="connsiteY43" fmla="*/ 4289766 h 6858000"/>
              <a:gd name="connsiteX44" fmla="*/ 5546037 w 6818245"/>
              <a:gd name="connsiteY44" fmla="*/ 4500348 h 6858000"/>
              <a:gd name="connsiteX45" fmla="*/ 5374408 w 6818245"/>
              <a:gd name="connsiteY45" fmla="*/ 4710930 h 6858000"/>
              <a:gd name="connsiteX46" fmla="*/ 5344564 w 6818245"/>
              <a:gd name="connsiteY46" fmla="*/ 4713938 h 6858000"/>
              <a:gd name="connsiteX47" fmla="*/ 6096400 w 6818245"/>
              <a:gd name="connsiteY47" fmla="*/ 4713938 h 6858000"/>
              <a:gd name="connsiteX48" fmla="*/ 6311349 w 6818245"/>
              <a:gd name="connsiteY48" fmla="*/ 4928887 h 6858000"/>
              <a:gd name="connsiteX49" fmla="*/ 6096400 w 6818245"/>
              <a:gd name="connsiteY49" fmla="*/ 5143836 h 6858000"/>
              <a:gd name="connsiteX50" fmla="*/ 5950845 w 6818245"/>
              <a:gd name="connsiteY50" fmla="*/ 5143836 h 6858000"/>
              <a:gd name="connsiteX51" fmla="*/ 5980694 w 6818245"/>
              <a:gd name="connsiteY51" fmla="*/ 5146845 h 6858000"/>
              <a:gd name="connsiteX52" fmla="*/ 6152322 w 6818245"/>
              <a:gd name="connsiteY52" fmla="*/ 5357427 h 6858000"/>
              <a:gd name="connsiteX53" fmla="*/ 5937373 w 6818245"/>
              <a:gd name="connsiteY53" fmla="*/ 5572376 h 6858000"/>
              <a:gd name="connsiteX54" fmla="*/ 5762000 w 6818245"/>
              <a:gd name="connsiteY54" fmla="*/ 5572376 h 6858000"/>
              <a:gd name="connsiteX55" fmla="*/ 5791848 w 6818245"/>
              <a:gd name="connsiteY55" fmla="*/ 5575385 h 6858000"/>
              <a:gd name="connsiteX56" fmla="*/ 5963477 w 6818245"/>
              <a:gd name="connsiteY56" fmla="*/ 5785967 h 6858000"/>
              <a:gd name="connsiteX57" fmla="*/ 5748528 w 6818245"/>
              <a:gd name="connsiteY57" fmla="*/ 6000916 h 6858000"/>
              <a:gd name="connsiteX58" fmla="*/ 5225288 w 6818245"/>
              <a:gd name="connsiteY58" fmla="*/ 6000916 h 6858000"/>
              <a:gd name="connsiteX59" fmla="*/ 5255138 w 6818245"/>
              <a:gd name="connsiteY59" fmla="*/ 6003925 h 6858000"/>
              <a:gd name="connsiteX60" fmla="*/ 5426767 w 6818245"/>
              <a:gd name="connsiteY60" fmla="*/ 6214507 h 6858000"/>
              <a:gd name="connsiteX61" fmla="*/ 5255138 w 6818245"/>
              <a:gd name="connsiteY61" fmla="*/ 6425089 h 6858000"/>
              <a:gd name="connsiteX62" fmla="*/ 5225250 w 6818245"/>
              <a:gd name="connsiteY62" fmla="*/ 6428102 h 6858000"/>
              <a:gd name="connsiteX63" fmla="*/ 6255429 w 6818245"/>
              <a:gd name="connsiteY63" fmla="*/ 6428102 h 6858000"/>
              <a:gd name="connsiteX64" fmla="*/ 6470378 w 6818245"/>
              <a:gd name="connsiteY64" fmla="*/ 6643051 h 6858000"/>
              <a:gd name="connsiteX65" fmla="*/ 6255429 w 6818245"/>
              <a:gd name="connsiteY65" fmla="*/ 6858000 h 6858000"/>
              <a:gd name="connsiteX66" fmla="*/ 735500 w 6818245"/>
              <a:gd name="connsiteY66" fmla="*/ 6858000 h 6858000"/>
              <a:gd name="connsiteX67" fmla="*/ 735500 w 6818245"/>
              <a:gd name="connsiteY67" fmla="*/ 6857995 h 6858000"/>
              <a:gd name="connsiteX68" fmla="*/ 0 w 6818245"/>
              <a:gd name="connsiteY68" fmla="*/ 68579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818245" h="6858000">
                <a:moveTo>
                  <a:pt x="0" y="0"/>
                </a:moveTo>
                <a:lnTo>
                  <a:pt x="1262271" y="0"/>
                </a:lnTo>
                <a:lnTo>
                  <a:pt x="1262271" y="1"/>
                </a:lnTo>
                <a:lnTo>
                  <a:pt x="5519930" y="1"/>
                </a:lnTo>
                <a:cubicBezTo>
                  <a:pt x="5638643" y="1"/>
                  <a:pt x="5734879" y="96237"/>
                  <a:pt x="5734879" y="214950"/>
                </a:cubicBezTo>
                <a:cubicBezTo>
                  <a:pt x="5734879" y="318824"/>
                  <a:pt x="5661198" y="405489"/>
                  <a:pt x="5563250" y="425532"/>
                </a:cubicBezTo>
                <a:lnTo>
                  <a:pt x="5533401" y="428541"/>
                </a:lnTo>
                <a:lnTo>
                  <a:pt x="6036765" y="428541"/>
                </a:lnTo>
                <a:cubicBezTo>
                  <a:pt x="6155478" y="428541"/>
                  <a:pt x="6251714" y="524777"/>
                  <a:pt x="6251714" y="643490"/>
                </a:cubicBezTo>
                <a:cubicBezTo>
                  <a:pt x="6251714" y="747364"/>
                  <a:pt x="6178034" y="834029"/>
                  <a:pt x="6080085" y="854072"/>
                </a:cubicBezTo>
                <a:lnTo>
                  <a:pt x="6050237" y="857081"/>
                </a:lnTo>
                <a:lnTo>
                  <a:pt x="6603296" y="857081"/>
                </a:lnTo>
                <a:cubicBezTo>
                  <a:pt x="6722009" y="857081"/>
                  <a:pt x="6818245" y="953317"/>
                  <a:pt x="6818245" y="1072030"/>
                </a:cubicBezTo>
                <a:cubicBezTo>
                  <a:pt x="6818245" y="1190743"/>
                  <a:pt x="6722009" y="1286979"/>
                  <a:pt x="6603296" y="1286979"/>
                </a:cubicBezTo>
                <a:lnTo>
                  <a:pt x="5692426" y="1286979"/>
                </a:lnTo>
                <a:lnTo>
                  <a:pt x="5722273" y="1289988"/>
                </a:lnTo>
                <a:cubicBezTo>
                  <a:pt x="5820223" y="1310031"/>
                  <a:pt x="5893903" y="1396696"/>
                  <a:pt x="5893903" y="1500570"/>
                </a:cubicBezTo>
                <a:cubicBezTo>
                  <a:pt x="5893903" y="1619283"/>
                  <a:pt x="5797667" y="1715519"/>
                  <a:pt x="5678954" y="1715519"/>
                </a:cubicBezTo>
                <a:lnTo>
                  <a:pt x="5503588" y="1715519"/>
                </a:lnTo>
                <a:lnTo>
                  <a:pt x="5533432" y="1718527"/>
                </a:lnTo>
                <a:cubicBezTo>
                  <a:pt x="5631381" y="1738571"/>
                  <a:pt x="5705061" y="1825235"/>
                  <a:pt x="5705061" y="1929109"/>
                </a:cubicBezTo>
                <a:cubicBezTo>
                  <a:pt x="5705061" y="2032983"/>
                  <a:pt x="5631381" y="2119648"/>
                  <a:pt x="5533432" y="2139691"/>
                </a:cubicBezTo>
                <a:lnTo>
                  <a:pt x="5503588" y="2142700"/>
                </a:lnTo>
                <a:lnTo>
                  <a:pt x="6156035" y="2142700"/>
                </a:lnTo>
                <a:cubicBezTo>
                  <a:pt x="6274748" y="2142700"/>
                  <a:pt x="6370984" y="2238935"/>
                  <a:pt x="6370984" y="2357648"/>
                </a:cubicBezTo>
                <a:cubicBezTo>
                  <a:pt x="6370984" y="2476361"/>
                  <a:pt x="6274748" y="2572597"/>
                  <a:pt x="6156035" y="2572597"/>
                </a:cubicBezTo>
                <a:lnTo>
                  <a:pt x="5990601" y="2572597"/>
                </a:lnTo>
                <a:lnTo>
                  <a:pt x="6020450" y="2575606"/>
                </a:lnTo>
                <a:cubicBezTo>
                  <a:pt x="6118399" y="2595650"/>
                  <a:pt x="6192079" y="2682314"/>
                  <a:pt x="6192079" y="2786189"/>
                </a:cubicBezTo>
                <a:cubicBezTo>
                  <a:pt x="6192079" y="2904901"/>
                  <a:pt x="6095843" y="3001137"/>
                  <a:pt x="5977131" y="3001137"/>
                </a:cubicBezTo>
                <a:lnTo>
                  <a:pt x="5404198" y="3001137"/>
                </a:lnTo>
                <a:lnTo>
                  <a:pt x="5434042" y="3004146"/>
                </a:lnTo>
                <a:cubicBezTo>
                  <a:pt x="5531991" y="3024189"/>
                  <a:pt x="5605671" y="3110854"/>
                  <a:pt x="5605671" y="3214728"/>
                </a:cubicBezTo>
                <a:cubicBezTo>
                  <a:pt x="5605671" y="3333441"/>
                  <a:pt x="5509435" y="3429677"/>
                  <a:pt x="5390722" y="3429677"/>
                </a:cubicBezTo>
                <a:lnTo>
                  <a:pt x="4758147" y="3429677"/>
                </a:lnTo>
                <a:lnTo>
                  <a:pt x="4787997" y="3432686"/>
                </a:lnTo>
                <a:cubicBezTo>
                  <a:pt x="4885945" y="3452729"/>
                  <a:pt x="4959625" y="3539394"/>
                  <a:pt x="4959625" y="3643268"/>
                </a:cubicBezTo>
                <a:cubicBezTo>
                  <a:pt x="4959625" y="3747142"/>
                  <a:pt x="4885945" y="3833806"/>
                  <a:pt x="4787997" y="3853850"/>
                </a:cubicBezTo>
                <a:lnTo>
                  <a:pt x="4758142" y="3856859"/>
                </a:lnTo>
                <a:lnTo>
                  <a:pt x="5788285" y="3856859"/>
                </a:lnTo>
                <a:cubicBezTo>
                  <a:pt x="5906998" y="3856859"/>
                  <a:pt x="6003234" y="3953095"/>
                  <a:pt x="6003234" y="4071808"/>
                </a:cubicBezTo>
                <a:cubicBezTo>
                  <a:pt x="6003234" y="4190521"/>
                  <a:pt x="5906998" y="4286757"/>
                  <a:pt x="5788285" y="4286757"/>
                </a:cubicBezTo>
                <a:lnTo>
                  <a:pt x="5344564" y="4286757"/>
                </a:lnTo>
                <a:lnTo>
                  <a:pt x="5374408" y="4289766"/>
                </a:lnTo>
                <a:cubicBezTo>
                  <a:pt x="5472357" y="4309809"/>
                  <a:pt x="5546037" y="4396474"/>
                  <a:pt x="5546037" y="4500348"/>
                </a:cubicBezTo>
                <a:cubicBezTo>
                  <a:pt x="5546037" y="4604222"/>
                  <a:pt x="5472357" y="4690887"/>
                  <a:pt x="5374408" y="4710930"/>
                </a:cubicBezTo>
                <a:lnTo>
                  <a:pt x="5344564" y="4713938"/>
                </a:lnTo>
                <a:lnTo>
                  <a:pt x="6096400" y="4713938"/>
                </a:lnTo>
                <a:cubicBezTo>
                  <a:pt x="6215113" y="4713938"/>
                  <a:pt x="6311349" y="4810174"/>
                  <a:pt x="6311349" y="4928887"/>
                </a:cubicBezTo>
                <a:cubicBezTo>
                  <a:pt x="6311349" y="5047600"/>
                  <a:pt x="6215113" y="5143836"/>
                  <a:pt x="6096400" y="5143836"/>
                </a:cubicBezTo>
                <a:lnTo>
                  <a:pt x="5950845" y="5143836"/>
                </a:lnTo>
                <a:lnTo>
                  <a:pt x="5980694" y="5146845"/>
                </a:lnTo>
                <a:cubicBezTo>
                  <a:pt x="6078642" y="5166888"/>
                  <a:pt x="6152322" y="5253553"/>
                  <a:pt x="6152322" y="5357427"/>
                </a:cubicBezTo>
                <a:cubicBezTo>
                  <a:pt x="6152322" y="5476140"/>
                  <a:pt x="6056086" y="5572376"/>
                  <a:pt x="5937373" y="5572376"/>
                </a:cubicBezTo>
                <a:lnTo>
                  <a:pt x="5762000" y="5572376"/>
                </a:lnTo>
                <a:lnTo>
                  <a:pt x="5791848" y="5575385"/>
                </a:lnTo>
                <a:cubicBezTo>
                  <a:pt x="5889797" y="5595428"/>
                  <a:pt x="5963477" y="5682093"/>
                  <a:pt x="5963477" y="5785967"/>
                </a:cubicBezTo>
                <a:cubicBezTo>
                  <a:pt x="5963477" y="5904680"/>
                  <a:pt x="5867242" y="6000916"/>
                  <a:pt x="5748528" y="6000916"/>
                </a:cubicBezTo>
                <a:lnTo>
                  <a:pt x="5225288" y="6000916"/>
                </a:lnTo>
                <a:lnTo>
                  <a:pt x="5255138" y="6003925"/>
                </a:lnTo>
                <a:cubicBezTo>
                  <a:pt x="5353086" y="6023968"/>
                  <a:pt x="5426767" y="6110633"/>
                  <a:pt x="5426767" y="6214507"/>
                </a:cubicBezTo>
                <a:cubicBezTo>
                  <a:pt x="5426767" y="6318381"/>
                  <a:pt x="5353086" y="6405046"/>
                  <a:pt x="5255138" y="6425089"/>
                </a:cubicBezTo>
                <a:lnTo>
                  <a:pt x="5225250" y="6428102"/>
                </a:lnTo>
                <a:lnTo>
                  <a:pt x="6255429" y="6428102"/>
                </a:lnTo>
                <a:cubicBezTo>
                  <a:pt x="6374142" y="6428102"/>
                  <a:pt x="6470378" y="6524338"/>
                  <a:pt x="6470378" y="6643051"/>
                </a:cubicBezTo>
                <a:cubicBezTo>
                  <a:pt x="6470378" y="6761764"/>
                  <a:pt x="6374142" y="6858000"/>
                  <a:pt x="6255429" y="6858000"/>
                </a:cubicBezTo>
                <a:lnTo>
                  <a:pt x="735500" y="6858000"/>
                </a:lnTo>
                <a:lnTo>
                  <a:pt x="735500" y="6857995"/>
                </a:lnTo>
                <a:lnTo>
                  <a:pt x="0" y="685799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A2813159-4220-4CAE-8673-9D0052A27C5D}"/>
              </a:ext>
            </a:extLst>
          </p:cNvPr>
          <p:cNvGrpSpPr/>
          <p:nvPr userDrawn="1"/>
        </p:nvGrpSpPr>
        <p:grpSpPr>
          <a:xfrm>
            <a:off x="918911" y="204705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78A0F0B-B914-44B8-9B3D-1E5819BC07D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35DBC24-49E9-4A23-8B2D-0BB4F76D65D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37287AE-5256-4395-BFE3-89FFF91DC32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E03E38-67EC-474F-9D7D-4A0997D890A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6BBE0C-3B26-4CF9-9E80-25C14810F87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8A8E186-E5A1-4DE8-AC47-2DA4A054FCF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82860BC-DD31-4DFA-ABC8-86D005EA6B89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729BDBE-5F7B-443D-9DE6-4176108F93E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4E597E85-85E9-45B5-9A2A-9019478B49C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86713" y="2208608"/>
            <a:ext cx="369766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14912E3-B866-44EB-B51A-ABD32E5FD3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1">
            <a:extLst>
              <a:ext uri="{FF2B5EF4-FFF2-40B4-BE49-F238E27FC236}">
                <a16:creationId xmlns:a16="http://schemas.microsoft.com/office/drawing/2014/main" id="{D77B7FC8-EA9E-453C-85BF-3311D727E8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7896225" cy="68580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490A43-EE90-4389-B847-6EB78414C5EA}"/>
              </a:ext>
            </a:extLst>
          </p:cNvPr>
          <p:cNvSpPr txBox="1"/>
          <p:nvPr/>
        </p:nvSpPr>
        <p:spPr>
          <a:xfrm>
            <a:off x="4660777" y="5609961"/>
            <a:ext cx="69882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BE" altLang="ko-KR" sz="5400" b="1" dirty="0">
                <a:solidFill>
                  <a:schemeClr val="bg1"/>
                </a:solidFill>
                <a:cs typeface="Arial" pitchFamily="34" charset="0"/>
              </a:rPr>
              <a:t>A Look at Services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AEECE-E4F0-469B-BEE9-5353779BE563}"/>
              </a:ext>
            </a:extLst>
          </p:cNvPr>
          <p:cNvSpPr txBox="1"/>
          <p:nvPr/>
        </p:nvSpPr>
        <p:spPr>
          <a:xfrm>
            <a:off x="7070236" y="3052114"/>
            <a:ext cx="45788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BE" altLang="ko-KR" sz="1600" dirty="0">
                <a:solidFill>
                  <a:schemeClr val="bg1"/>
                </a:solidFill>
                <a:cs typeface="Arial" pitchFamily="34" charset="0"/>
              </a:rPr>
              <a:t>8/04/2022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CD7F4-4438-40C5-8BF5-DBCBF58025D5}"/>
              </a:ext>
            </a:extLst>
          </p:cNvPr>
          <p:cNvSpPr txBox="1"/>
          <p:nvPr/>
        </p:nvSpPr>
        <p:spPr>
          <a:xfrm>
            <a:off x="7070235" y="2528894"/>
            <a:ext cx="457884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B</a:t>
            </a:r>
            <a:r>
              <a:rPr lang="en-BE" altLang="ko-KR" sz="2800" dirty="0">
                <a:solidFill>
                  <a:schemeClr val="bg1"/>
                </a:solidFill>
                <a:cs typeface="Arial" pitchFamily="34" charset="0"/>
              </a:rPr>
              <a:t>NP Paribas Fortis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AE05673-CDD0-4159-8AF7-3AE16F592307}"/>
              </a:ext>
            </a:extLst>
          </p:cNvPr>
          <p:cNvGrpSpPr/>
          <p:nvPr/>
        </p:nvGrpSpPr>
        <p:grpSpPr>
          <a:xfrm>
            <a:off x="2298127" y="2522781"/>
            <a:ext cx="2940623" cy="570343"/>
            <a:chOff x="6485792" y="1401372"/>
            <a:chExt cx="1923961" cy="5703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019731-89D0-4BDE-A6E4-B7205B0171D2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dirty="0">
                  <a:solidFill>
                    <a:schemeClr val="bg1"/>
                  </a:solidFill>
                  <a:cs typeface="Arial" pitchFamily="34" charset="0"/>
                </a:rPr>
                <a:t>Presenting the speaker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4A2162-C74F-4CA3-B4CD-DCFAEC04351B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BE" altLang="ko-KR" sz="1400" b="1" dirty="0">
                  <a:solidFill>
                    <a:schemeClr val="bg1"/>
                  </a:solidFill>
                  <a:cs typeface="Arial" pitchFamily="34" charset="0"/>
                </a:rPr>
                <a:t>Introduction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EC572A-4229-4DB1-9DF6-23AC696E1B4C}"/>
              </a:ext>
            </a:extLst>
          </p:cNvPr>
          <p:cNvGrpSpPr/>
          <p:nvPr/>
        </p:nvGrpSpPr>
        <p:grpSpPr>
          <a:xfrm>
            <a:off x="1784871" y="3417810"/>
            <a:ext cx="2940623" cy="570343"/>
            <a:chOff x="6485792" y="1401372"/>
            <a:chExt cx="1923961" cy="57034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71FFAF-1D8B-4DA2-98F3-E4E223FDC6FB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dirty="0">
                  <a:solidFill>
                    <a:schemeClr val="bg1"/>
                  </a:solidFill>
                  <a:cs typeface="Arial" pitchFamily="34" charset="0"/>
                </a:rPr>
                <a:t>What are they? What do they consist of?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1FDB62-288F-4768-955D-23AF9CA8761E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BE" altLang="ko-KR" sz="1400" b="1" dirty="0">
                  <a:solidFill>
                    <a:schemeClr val="bg1"/>
                  </a:solidFill>
                  <a:cs typeface="Arial" pitchFamily="34" charset="0"/>
                </a:rPr>
                <a:t>Services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F71A65-3CC5-4126-8C27-9DD0C19FDABB}"/>
              </a:ext>
            </a:extLst>
          </p:cNvPr>
          <p:cNvGrpSpPr/>
          <p:nvPr/>
        </p:nvGrpSpPr>
        <p:grpSpPr>
          <a:xfrm>
            <a:off x="2298127" y="4312839"/>
            <a:ext cx="2940623" cy="570343"/>
            <a:chOff x="6485792" y="1401372"/>
            <a:chExt cx="1923961" cy="5703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7700D4-D4F4-4CA6-ADCC-0A4942B75BD0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dirty="0">
                  <a:solidFill>
                    <a:schemeClr val="bg1"/>
                  </a:solidFill>
                  <a:cs typeface="Arial" pitchFamily="34" charset="0"/>
                </a:rPr>
                <a:t>How and where to use them.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916654-C63F-4384-B36C-A30D692BBEAF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BE" altLang="ko-KR" sz="1400" b="1" dirty="0">
                  <a:solidFill>
                    <a:schemeClr val="bg1"/>
                  </a:solidFill>
                  <a:cs typeface="Arial" pitchFamily="34" charset="0"/>
                </a:rPr>
                <a:t>Architecture &amp; Use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3C5C60-C86B-4B53-8ED2-F9D67F8324E1}"/>
              </a:ext>
            </a:extLst>
          </p:cNvPr>
          <p:cNvGrpSpPr/>
          <p:nvPr/>
        </p:nvGrpSpPr>
        <p:grpSpPr>
          <a:xfrm>
            <a:off x="1784871" y="5207869"/>
            <a:ext cx="2940623" cy="570343"/>
            <a:chOff x="6485792" y="1401372"/>
            <a:chExt cx="1923961" cy="57034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97F908-1951-4D7F-8758-34EC2BA8529D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dirty="0">
                  <a:solidFill>
                    <a:schemeClr val="bg1"/>
                  </a:solidFill>
                  <a:cs typeface="Arial" pitchFamily="34" charset="0"/>
                </a:rPr>
                <a:t>What you need to run these services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B0DC04-662A-436F-9550-45807FAC8EFE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BE" altLang="ko-KR" sz="1400" b="1" dirty="0">
                  <a:solidFill>
                    <a:schemeClr val="bg1"/>
                  </a:solidFill>
                  <a:cs typeface="Arial" pitchFamily="34" charset="0"/>
                </a:rPr>
                <a:t>What about the hardware?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D52D9F-D693-4F69-AB59-6D7CBAD757E6}"/>
              </a:ext>
            </a:extLst>
          </p:cNvPr>
          <p:cNvGrpSpPr/>
          <p:nvPr/>
        </p:nvGrpSpPr>
        <p:grpSpPr>
          <a:xfrm>
            <a:off x="538294" y="2486025"/>
            <a:ext cx="1501883" cy="3508670"/>
            <a:chOff x="5154947" y="2108809"/>
            <a:chExt cx="1887663" cy="4409922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552D9FD7-6065-4751-977E-2F1D30D0091D}"/>
                </a:ext>
              </a:extLst>
            </p:cNvPr>
            <p:cNvSpPr/>
            <p:nvPr/>
          </p:nvSpPr>
          <p:spPr>
            <a:xfrm rot="19800000" flipH="1">
              <a:off x="5154947" y="5440998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7041D5DB-5E00-4833-8782-1EA00B3C2200}"/>
                </a:ext>
              </a:extLst>
            </p:cNvPr>
            <p:cNvSpPr/>
            <p:nvPr/>
          </p:nvSpPr>
          <p:spPr>
            <a:xfrm rot="19800000" flipH="1">
              <a:off x="5784000" y="210880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C03D30A5-F7EC-4287-BFCD-ED99456D1738}"/>
                </a:ext>
              </a:extLst>
            </p:cNvPr>
            <p:cNvSpPr/>
            <p:nvPr/>
          </p:nvSpPr>
          <p:spPr>
            <a:xfrm rot="19800000" flipH="1">
              <a:off x="5154947" y="321953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41E32766-7A0E-4746-95FA-722E193FB16D}"/>
                </a:ext>
              </a:extLst>
            </p:cNvPr>
            <p:cNvSpPr/>
            <p:nvPr/>
          </p:nvSpPr>
          <p:spPr>
            <a:xfrm rot="19800000" flipH="1">
              <a:off x="5784000" y="433026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9ECAFE-8EC6-4323-BCED-E514CBE91AA1}"/>
                </a:ext>
              </a:extLst>
            </p:cNvPr>
            <p:cNvSpPr txBox="1"/>
            <p:nvPr/>
          </p:nvSpPr>
          <p:spPr>
            <a:xfrm>
              <a:off x="6100814" y="2212234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B1EC64-8B94-4B03-B012-2414EBFFD880}"/>
                </a:ext>
              </a:extLst>
            </p:cNvPr>
            <p:cNvSpPr txBox="1"/>
            <p:nvPr/>
          </p:nvSpPr>
          <p:spPr>
            <a:xfrm>
              <a:off x="5471761" y="3352230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1C46DE-BB54-4A68-A45C-00174F062111}"/>
                </a:ext>
              </a:extLst>
            </p:cNvPr>
            <p:cNvSpPr txBox="1"/>
            <p:nvPr/>
          </p:nvSpPr>
          <p:spPr>
            <a:xfrm>
              <a:off x="6096743" y="4476442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40F5D5-6A74-4B96-AB04-D91A8B8D89B7}"/>
                </a:ext>
              </a:extLst>
            </p:cNvPr>
            <p:cNvSpPr txBox="1"/>
            <p:nvPr/>
          </p:nvSpPr>
          <p:spPr>
            <a:xfrm>
              <a:off x="5471761" y="5573688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1E08F9D-C9C2-40BA-8B44-E001617BED11}"/>
              </a:ext>
            </a:extLst>
          </p:cNvPr>
          <p:cNvSpPr txBox="1"/>
          <p:nvPr/>
        </p:nvSpPr>
        <p:spPr>
          <a:xfrm>
            <a:off x="790361" y="724695"/>
            <a:ext cx="45788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n-BE" altLang="ko-KR" sz="4800" b="1" dirty="0" err="1">
                <a:solidFill>
                  <a:schemeClr val="bg1"/>
                </a:solidFill>
                <a:cs typeface="Arial" pitchFamily="34" charset="0"/>
              </a:rPr>
              <a:t>genda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952A0C8C-CCD7-407B-B440-0572D107E2F9}"/>
              </a:ext>
            </a:extLst>
          </p:cNvPr>
          <p:cNvSpPr/>
          <p:nvPr/>
        </p:nvSpPr>
        <p:spPr>
          <a:xfrm rot="5400000">
            <a:off x="1041912" y="4277961"/>
            <a:ext cx="988660" cy="851891"/>
          </a:xfrm>
          <a:prstGeom prst="hexagon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8206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BE" dirty="0"/>
              <a:t>Evolution of Services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A1C64E-364C-4629-B79A-455C4282C180}"/>
              </a:ext>
            </a:extLst>
          </p:cNvPr>
          <p:cNvSpPr/>
          <p:nvPr/>
        </p:nvSpPr>
        <p:spPr>
          <a:xfrm>
            <a:off x="0" y="2638444"/>
            <a:ext cx="1898007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3333C5-4E3C-42AA-B2CA-09DC0DDE165F}"/>
              </a:ext>
            </a:extLst>
          </p:cNvPr>
          <p:cNvSpPr/>
          <p:nvPr/>
        </p:nvSpPr>
        <p:spPr>
          <a:xfrm>
            <a:off x="1886818" y="2634659"/>
            <a:ext cx="1836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BF2A7-8B4D-4F34-A06F-89732E373775}"/>
              </a:ext>
            </a:extLst>
          </p:cNvPr>
          <p:cNvSpPr/>
          <p:nvPr/>
        </p:nvSpPr>
        <p:spPr>
          <a:xfrm>
            <a:off x="3725964" y="2634659"/>
            <a:ext cx="1836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1CC6A6-DFED-41A2-A1E1-3831E36B24CC}"/>
              </a:ext>
            </a:extLst>
          </p:cNvPr>
          <p:cNvSpPr/>
          <p:nvPr/>
        </p:nvSpPr>
        <p:spPr>
          <a:xfrm>
            <a:off x="5571857" y="2634659"/>
            <a:ext cx="1836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7C746-723A-4B22-8D09-F59312C40083}"/>
              </a:ext>
            </a:extLst>
          </p:cNvPr>
          <p:cNvSpPr/>
          <p:nvPr/>
        </p:nvSpPr>
        <p:spPr>
          <a:xfrm>
            <a:off x="7409204" y="2634659"/>
            <a:ext cx="1836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FA5935-E706-4D24-85C3-34E4492C4202}"/>
              </a:ext>
            </a:extLst>
          </p:cNvPr>
          <p:cNvSpPr/>
          <p:nvPr/>
        </p:nvSpPr>
        <p:spPr>
          <a:xfrm>
            <a:off x="9260868" y="2634659"/>
            <a:ext cx="1836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 Same Side Corner Rectangle 39">
            <a:extLst>
              <a:ext uri="{FF2B5EF4-FFF2-40B4-BE49-F238E27FC236}">
                <a16:creationId xmlns:a16="http://schemas.microsoft.com/office/drawing/2014/main" id="{9B26CE37-FC7B-4508-AB98-6187FED19AA9}"/>
              </a:ext>
            </a:extLst>
          </p:cNvPr>
          <p:cNvSpPr/>
          <p:nvPr/>
        </p:nvSpPr>
        <p:spPr>
          <a:xfrm rot="18900000">
            <a:off x="10232248" y="2352974"/>
            <a:ext cx="923370" cy="923370"/>
          </a:xfrm>
          <a:custGeom>
            <a:avLst/>
            <a:gdLst/>
            <a:ahLst/>
            <a:cxnLst/>
            <a:rect l="l" t="t" r="r" b="b"/>
            <a:pathLst>
              <a:path w="923370" h="923370">
                <a:moveTo>
                  <a:pt x="870649" y="52721"/>
                </a:moveTo>
                <a:cubicBezTo>
                  <a:pt x="903223" y="85294"/>
                  <a:pt x="923370" y="130294"/>
                  <a:pt x="923370" y="180000"/>
                </a:cubicBezTo>
                <a:lnTo>
                  <a:pt x="923370" y="914399"/>
                </a:lnTo>
                <a:lnTo>
                  <a:pt x="914399" y="914399"/>
                </a:lnTo>
                <a:lnTo>
                  <a:pt x="914399" y="923370"/>
                </a:lnTo>
                <a:lnTo>
                  <a:pt x="180000" y="923370"/>
                </a:lnTo>
                <a:cubicBezTo>
                  <a:pt x="80589" y="923370"/>
                  <a:pt x="0" y="842781"/>
                  <a:pt x="0" y="743370"/>
                </a:cubicBezTo>
                <a:cubicBezTo>
                  <a:pt x="0" y="643959"/>
                  <a:pt x="80589" y="563370"/>
                  <a:pt x="179999" y="563370"/>
                </a:cubicBezTo>
                <a:lnTo>
                  <a:pt x="563370" y="563370"/>
                </a:lnTo>
                <a:lnTo>
                  <a:pt x="563370" y="180000"/>
                </a:lnTo>
                <a:cubicBezTo>
                  <a:pt x="563370" y="80589"/>
                  <a:pt x="643959" y="0"/>
                  <a:pt x="743370" y="0"/>
                </a:cubicBezTo>
                <a:cubicBezTo>
                  <a:pt x="793076" y="0"/>
                  <a:pt x="838076" y="20147"/>
                  <a:pt x="870649" y="527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그룹 48">
            <a:extLst>
              <a:ext uri="{FF2B5EF4-FFF2-40B4-BE49-F238E27FC236}">
                <a16:creationId xmlns:a16="http://schemas.microsoft.com/office/drawing/2014/main" id="{EA5C9AD8-849E-423C-9166-F4A12295E565}"/>
              </a:ext>
            </a:extLst>
          </p:cNvPr>
          <p:cNvGrpSpPr/>
          <p:nvPr/>
        </p:nvGrpSpPr>
        <p:grpSpPr>
          <a:xfrm>
            <a:off x="3464303" y="2538772"/>
            <a:ext cx="540000" cy="540000"/>
            <a:chOff x="3064244" y="3659540"/>
            <a:chExt cx="540000" cy="540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C614B6A-48B0-4049-A95F-7F0EDCA6B009}"/>
                </a:ext>
              </a:extLst>
            </p:cNvPr>
            <p:cNvSpPr/>
            <p:nvPr/>
          </p:nvSpPr>
          <p:spPr>
            <a:xfrm>
              <a:off x="3064244" y="3659540"/>
              <a:ext cx="540000" cy="540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4FD321-040F-4765-9BF0-F9C0219BDF47}"/>
                </a:ext>
              </a:extLst>
            </p:cNvPr>
            <p:cNvSpPr/>
            <p:nvPr/>
          </p:nvSpPr>
          <p:spPr>
            <a:xfrm>
              <a:off x="3146819" y="3742115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그룹 47">
            <a:extLst>
              <a:ext uri="{FF2B5EF4-FFF2-40B4-BE49-F238E27FC236}">
                <a16:creationId xmlns:a16="http://schemas.microsoft.com/office/drawing/2014/main" id="{15936D43-7FC2-4C31-815B-9836AC17C5D3}"/>
              </a:ext>
            </a:extLst>
          </p:cNvPr>
          <p:cNvGrpSpPr/>
          <p:nvPr/>
        </p:nvGrpSpPr>
        <p:grpSpPr>
          <a:xfrm>
            <a:off x="5304362" y="2544471"/>
            <a:ext cx="540000" cy="540000"/>
            <a:chOff x="4504969" y="3665239"/>
            <a:chExt cx="540000" cy="540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3F66235-3C48-4696-ACF1-E0F9ACA5FC1C}"/>
                </a:ext>
              </a:extLst>
            </p:cNvPr>
            <p:cNvSpPr/>
            <p:nvPr/>
          </p:nvSpPr>
          <p:spPr>
            <a:xfrm>
              <a:off x="4504969" y="3665239"/>
              <a:ext cx="540000" cy="540000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EF96BC-3DA7-421D-BADF-46EB16F9D37A}"/>
                </a:ext>
              </a:extLst>
            </p:cNvPr>
            <p:cNvSpPr/>
            <p:nvPr/>
          </p:nvSpPr>
          <p:spPr>
            <a:xfrm>
              <a:off x="4587544" y="3747814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그룹 27">
            <a:extLst>
              <a:ext uri="{FF2B5EF4-FFF2-40B4-BE49-F238E27FC236}">
                <a16:creationId xmlns:a16="http://schemas.microsoft.com/office/drawing/2014/main" id="{7B1FB405-A9C0-4B01-81AC-F53ABC9817F2}"/>
              </a:ext>
            </a:extLst>
          </p:cNvPr>
          <p:cNvGrpSpPr/>
          <p:nvPr/>
        </p:nvGrpSpPr>
        <p:grpSpPr>
          <a:xfrm>
            <a:off x="7144421" y="2550170"/>
            <a:ext cx="540000" cy="540000"/>
            <a:chOff x="5945694" y="3670938"/>
            <a:chExt cx="540000" cy="540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8A7CC0A-4770-47E6-AD2F-40D99FFF4B96}"/>
                </a:ext>
              </a:extLst>
            </p:cNvPr>
            <p:cNvSpPr/>
            <p:nvPr/>
          </p:nvSpPr>
          <p:spPr>
            <a:xfrm>
              <a:off x="5945694" y="3670938"/>
              <a:ext cx="540000" cy="54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D1A4AA-3C8E-4D90-8C2C-92F563EEDB22}"/>
                </a:ext>
              </a:extLst>
            </p:cNvPr>
            <p:cNvSpPr/>
            <p:nvPr/>
          </p:nvSpPr>
          <p:spPr>
            <a:xfrm>
              <a:off x="6028269" y="3753513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그룹 26">
            <a:extLst>
              <a:ext uri="{FF2B5EF4-FFF2-40B4-BE49-F238E27FC236}">
                <a16:creationId xmlns:a16="http://schemas.microsoft.com/office/drawing/2014/main" id="{8C1463D4-DEB3-499E-A02B-0FB4FBA84C7F}"/>
              </a:ext>
            </a:extLst>
          </p:cNvPr>
          <p:cNvGrpSpPr/>
          <p:nvPr/>
        </p:nvGrpSpPr>
        <p:grpSpPr>
          <a:xfrm>
            <a:off x="8984481" y="2555869"/>
            <a:ext cx="540000" cy="540000"/>
            <a:chOff x="8984481" y="3676637"/>
            <a:chExt cx="540000" cy="540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8292DB3-8D0E-471C-A995-D5E462A7B604}"/>
                </a:ext>
              </a:extLst>
            </p:cNvPr>
            <p:cNvSpPr/>
            <p:nvPr/>
          </p:nvSpPr>
          <p:spPr>
            <a:xfrm>
              <a:off x="8984481" y="3676637"/>
              <a:ext cx="540000" cy="54000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001081D-B259-40FA-A3E5-CFCFEF1D817D}"/>
                </a:ext>
              </a:extLst>
            </p:cNvPr>
            <p:cNvSpPr/>
            <p:nvPr/>
          </p:nvSpPr>
          <p:spPr>
            <a:xfrm>
              <a:off x="9067056" y="3759212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49">
            <a:extLst>
              <a:ext uri="{FF2B5EF4-FFF2-40B4-BE49-F238E27FC236}">
                <a16:creationId xmlns:a16="http://schemas.microsoft.com/office/drawing/2014/main" id="{57FED3AC-5022-4F6F-A3F3-9108552D6DA4}"/>
              </a:ext>
            </a:extLst>
          </p:cNvPr>
          <p:cNvGrpSpPr/>
          <p:nvPr/>
        </p:nvGrpSpPr>
        <p:grpSpPr>
          <a:xfrm>
            <a:off x="1624244" y="2544471"/>
            <a:ext cx="540000" cy="540000"/>
            <a:chOff x="1624244" y="3665239"/>
            <a:chExt cx="540000" cy="540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09711F9-E6F0-4B7D-8C35-8673BED4CDB4}"/>
                </a:ext>
              </a:extLst>
            </p:cNvPr>
            <p:cNvSpPr/>
            <p:nvPr/>
          </p:nvSpPr>
          <p:spPr>
            <a:xfrm>
              <a:off x="1624244" y="3665239"/>
              <a:ext cx="540000" cy="540000"/>
            </a:xfrm>
            <a:prstGeom prst="ellipse">
              <a:avLst/>
            </a:prstGeom>
            <a:solidFill>
              <a:schemeClr val="accent6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C44562A-14CF-49D1-A6C8-3553C5839976}"/>
                </a:ext>
              </a:extLst>
            </p:cNvPr>
            <p:cNvSpPr/>
            <p:nvPr/>
          </p:nvSpPr>
          <p:spPr>
            <a:xfrm>
              <a:off x="1706819" y="3747814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52693059-4AA4-4FB4-B3B4-FF7EBA5BA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035" y="1952649"/>
            <a:ext cx="1333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</a:t>
            </a:r>
            <a:r>
              <a:rPr lang="en-BE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83449B-DBC2-4373-AFDF-7877D89DC1BD}"/>
              </a:ext>
            </a:extLst>
          </p:cNvPr>
          <p:cNvSpPr txBox="1"/>
          <p:nvPr/>
        </p:nvSpPr>
        <p:spPr>
          <a:xfrm>
            <a:off x="8565244" y="1940269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4D07D9-68D9-4826-BB5C-6C1467590543}"/>
              </a:ext>
            </a:extLst>
          </p:cNvPr>
          <p:cNvSpPr txBox="1"/>
          <p:nvPr/>
        </p:nvSpPr>
        <p:spPr>
          <a:xfrm>
            <a:off x="1188936" y="1970957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1981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91BA30-B006-4D15-A600-BB1ADE286702}"/>
              </a:ext>
            </a:extLst>
          </p:cNvPr>
          <p:cNvSpPr txBox="1"/>
          <p:nvPr/>
        </p:nvSpPr>
        <p:spPr>
          <a:xfrm>
            <a:off x="3024936" y="1970957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1998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45BB14-C7B0-4B94-9122-932A40E7DA8C}"/>
              </a:ext>
            </a:extLst>
          </p:cNvPr>
          <p:cNvSpPr txBox="1"/>
          <p:nvPr/>
        </p:nvSpPr>
        <p:spPr>
          <a:xfrm>
            <a:off x="4883750" y="1970957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2007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F4BC98-E33A-442B-994A-155C4F13C7A7}"/>
              </a:ext>
            </a:extLst>
          </p:cNvPr>
          <p:cNvGrpSpPr/>
          <p:nvPr/>
        </p:nvGrpSpPr>
        <p:grpSpPr>
          <a:xfrm>
            <a:off x="6606908" y="3213090"/>
            <a:ext cx="1835674" cy="707886"/>
            <a:chOff x="1099970" y="4759849"/>
            <a:chExt cx="1727399" cy="70788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6DA8A58-D9E4-46F5-BFF2-B74D4FF37439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Singular endpoints with </a:t>
              </a:r>
              <a:r>
                <a:rPr lang="en-BE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sql</a:t>
              </a:r>
              <a:r>
                <a:rPr lang="en-BE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-like interface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270BE75-AA4A-4700-ABB4-105B0CDB8F1C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BE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GraphQL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840940-BD85-4490-BDE1-A3F18BBA4842}"/>
              </a:ext>
            </a:extLst>
          </p:cNvPr>
          <p:cNvGrpSpPr/>
          <p:nvPr/>
        </p:nvGrpSpPr>
        <p:grpSpPr>
          <a:xfrm>
            <a:off x="8343194" y="3236558"/>
            <a:ext cx="1835674" cy="707886"/>
            <a:chOff x="1099970" y="4759849"/>
            <a:chExt cx="1727399" cy="70788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8E67CD8-5543-41C3-8A60-620518799DAF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Google’s way of looking at distributed computing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6D7BDE0-3AF3-4974-8F1D-A72AF8242127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BE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gRPC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32C601B-3D25-4AD4-A4A9-59040DDCE0D5}"/>
              </a:ext>
            </a:extLst>
          </p:cNvPr>
          <p:cNvGrpSpPr/>
          <p:nvPr/>
        </p:nvGrpSpPr>
        <p:grpSpPr>
          <a:xfrm>
            <a:off x="840268" y="3226565"/>
            <a:ext cx="2094622" cy="707885"/>
            <a:chOff x="959139" y="4759850"/>
            <a:chExt cx="1971074" cy="70788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97DE397-29C6-4775-B80B-0E17E3E22F83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First Real Distributed Computing Model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D078B70-3425-4001-9C40-1B88BAB484CD}"/>
                </a:ext>
              </a:extLst>
            </p:cNvPr>
            <p:cNvSpPr txBox="1"/>
            <p:nvPr/>
          </p:nvSpPr>
          <p:spPr>
            <a:xfrm>
              <a:off x="959139" y="4759850"/>
              <a:ext cx="197107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BE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Remote Procedure Calls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6CA34D5-E3BD-44B6-BFAF-A39302DD3103}"/>
              </a:ext>
            </a:extLst>
          </p:cNvPr>
          <p:cNvGrpSpPr/>
          <p:nvPr/>
        </p:nvGrpSpPr>
        <p:grpSpPr>
          <a:xfrm>
            <a:off x="2831583" y="3226564"/>
            <a:ext cx="1835674" cy="892552"/>
            <a:chOff x="1099970" y="4759849"/>
            <a:chExt cx="1727399" cy="89255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2FB6437-7F57-4AC3-A8AB-5866AC82B4AF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Web Services (SOAP) become very present in the IT landscape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D460558-A847-4892-A2D9-9CC97B613196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BE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5979CA9-13DA-4D61-8A9C-63E0A659C5C2}"/>
              </a:ext>
            </a:extLst>
          </p:cNvPr>
          <p:cNvGrpSpPr/>
          <p:nvPr/>
        </p:nvGrpSpPr>
        <p:grpSpPr>
          <a:xfrm>
            <a:off x="4673239" y="3226564"/>
            <a:ext cx="1835674" cy="892552"/>
            <a:chOff x="1099970" y="4759849"/>
            <a:chExt cx="1727399" cy="89255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559B422-DB7D-4454-8594-B2CCEFA045F3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Born from the concerns about SOA, and based on REST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0798359-516E-4D4C-94D7-AF7348048FE3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BE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Microservices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050" name="Picture 2" descr="About gRPC | gRPC">
            <a:extLst>
              <a:ext uri="{FF2B5EF4-FFF2-40B4-BE49-F238E27FC236}">
                <a16:creationId xmlns:a16="http://schemas.microsoft.com/office/drawing/2014/main" id="{280D1761-6708-4862-B661-CE22B6CDB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141" y="4048002"/>
            <a:ext cx="1311829" cy="13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phQL | A query language for your API">
            <a:extLst>
              <a:ext uri="{FF2B5EF4-FFF2-40B4-BE49-F238E27FC236}">
                <a16:creationId xmlns:a16="http://schemas.microsoft.com/office/drawing/2014/main" id="{FF51E684-E618-4D5A-8EB5-873FC4E03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53" y="4350856"/>
            <a:ext cx="1784148" cy="76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BE" dirty="0" err="1"/>
              <a:t>Tradeoffs</a:t>
            </a:r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015E9A5-14F6-4569-8EF2-1D07ED488D93}"/>
              </a:ext>
            </a:extLst>
          </p:cNvPr>
          <p:cNvSpPr/>
          <p:nvPr/>
        </p:nvSpPr>
        <p:spPr>
          <a:xfrm>
            <a:off x="2318241" y="3121063"/>
            <a:ext cx="7555521" cy="1612056"/>
          </a:xfrm>
          <a:custGeom>
            <a:avLst/>
            <a:gdLst>
              <a:gd name="connsiteX0" fmla="*/ 4602898 w 7555521"/>
              <a:gd name="connsiteY0" fmla="*/ 0 h 1612056"/>
              <a:gd name="connsiteX1" fmla="*/ 7555521 w 7555521"/>
              <a:gd name="connsiteY1" fmla="*/ 0 h 1612056"/>
              <a:gd name="connsiteX2" fmla="*/ 7555521 w 7555521"/>
              <a:gd name="connsiteY2" fmla="*/ 239661 h 1612056"/>
              <a:gd name="connsiteX3" fmla="*/ 4688247 w 7555521"/>
              <a:gd name="connsiteY3" fmla="*/ 239661 h 1612056"/>
              <a:gd name="connsiteX4" fmla="*/ 2951117 w 7555521"/>
              <a:gd name="connsiteY4" fmla="*/ 1606918 h 1612056"/>
              <a:gd name="connsiteX5" fmla="*/ 2951117 w 7555521"/>
              <a:gd name="connsiteY5" fmla="*/ 1612056 h 1612056"/>
              <a:gd name="connsiteX6" fmla="*/ 0 w 7555521"/>
              <a:gd name="connsiteY6" fmla="*/ 1612056 h 1612056"/>
              <a:gd name="connsiteX7" fmla="*/ 0 w 7555521"/>
              <a:gd name="connsiteY7" fmla="*/ 1372395 h 1612056"/>
              <a:gd name="connsiteX8" fmla="*/ 2861587 w 7555521"/>
              <a:gd name="connsiteY8" fmla="*/ 1372395 h 1612056"/>
              <a:gd name="connsiteX9" fmla="*/ 4602898 w 7555521"/>
              <a:gd name="connsiteY9" fmla="*/ 1846 h 16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5521" h="1612056">
                <a:moveTo>
                  <a:pt x="4602898" y="0"/>
                </a:moveTo>
                <a:lnTo>
                  <a:pt x="7555521" y="0"/>
                </a:lnTo>
                <a:lnTo>
                  <a:pt x="7555521" y="239661"/>
                </a:lnTo>
                <a:lnTo>
                  <a:pt x="4688247" y="239661"/>
                </a:lnTo>
                <a:lnTo>
                  <a:pt x="2951117" y="1606918"/>
                </a:lnTo>
                <a:lnTo>
                  <a:pt x="2951117" y="1612056"/>
                </a:lnTo>
                <a:lnTo>
                  <a:pt x="0" y="1612056"/>
                </a:lnTo>
                <a:lnTo>
                  <a:pt x="0" y="1372395"/>
                </a:lnTo>
                <a:lnTo>
                  <a:pt x="2861587" y="1372395"/>
                </a:lnTo>
                <a:lnTo>
                  <a:pt x="4602898" y="18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92100" dist="292100" dir="11400000" kx="-1200000" algn="bl" rotWithShape="0">
              <a:prstClr val="black">
                <a:alpha val="27000"/>
              </a:prstClr>
            </a:outerShdw>
          </a:effectLst>
          <a:scene3d>
            <a:camera prst="orthographicFront">
              <a:rot lat="1200000" lon="19800000" rev="21000000"/>
            </a:camera>
            <a:lightRig rig="threePt" dir="t">
              <a:rot lat="0" lon="0" rev="1800000"/>
            </a:lightRig>
          </a:scene3d>
          <a:sp3d extrusionH="2286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075525-7B49-4DE7-B142-CB5720843EB0}"/>
              </a:ext>
            </a:extLst>
          </p:cNvPr>
          <p:cNvGrpSpPr/>
          <p:nvPr/>
        </p:nvGrpSpPr>
        <p:grpSpPr>
          <a:xfrm>
            <a:off x="6745570" y="3793506"/>
            <a:ext cx="2102633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731394-FDB2-42C5-A839-9AFAB8E34D1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BE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Reusability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C99D61-A5F5-47CD-8B6B-E9B4770E619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BE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Maximizes Functional Reusability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D6FC58A-559C-49AF-A3C3-4598EAC673C5}"/>
              </a:ext>
            </a:extLst>
          </p:cNvPr>
          <p:cNvGrpSpPr/>
          <p:nvPr/>
        </p:nvGrpSpPr>
        <p:grpSpPr>
          <a:xfrm>
            <a:off x="6745570" y="4579226"/>
            <a:ext cx="2102633" cy="493983"/>
            <a:chOff x="3233964" y="1954419"/>
            <a:chExt cx="1410044" cy="49398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D2077B-BF53-4F78-95CA-5C3C7F5C2A7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BE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Increased Agility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3F7CB9-BF1B-469D-A1FB-CC50D03DD19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BE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Easier to change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86B23AA-B19E-4D38-9BB4-B0116246D216}"/>
              </a:ext>
            </a:extLst>
          </p:cNvPr>
          <p:cNvGrpSpPr/>
          <p:nvPr/>
        </p:nvGrpSpPr>
        <p:grpSpPr>
          <a:xfrm>
            <a:off x="6276203" y="5364944"/>
            <a:ext cx="2571999" cy="493983"/>
            <a:chOff x="2919203" y="1954419"/>
            <a:chExt cx="1724805" cy="49398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0D3F1C-2204-43EC-8F72-0A2E7CF50F3C}"/>
                </a:ext>
              </a:extLst>
            </p:cNvPr>
            <p:cNvSpPr txBox="1"/>
            <p:nvPr/>
          </p:nvSpPr>
          <p:spPr>
            <a:xfrm>
              <a:off x="2919203" y="1954419"/>
              <a:ext cx="1715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BE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Structured per Business Domain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C45D98-6AB2-431F-98EB-F240A7A9A98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BE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Bounded Contexts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270CCD0-FC20-40F9-90D9-BB08075E1014}"/>
              </a:ext>
            </a:extLst>
          </p:cNvPr>
          <p:cNvGrpSpPr/>
          <p:nvPr/>
        </p:nvGrpSpPr>
        <p:grpSpPr>
          <a:xfrm>
            <a:off x="3349539" y="1244318"/>
            <a:ext cx="2084832" cy="678649"/>
            <a:chOff x="3233964" y="1954419"/>
            <a:chExt cx="1410044" cy="67864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B94656-F13B-4924-B418-48E62D2CE09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Reusability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8FF4B9-65B1-4D62-BFF6-66F4DB1430C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Maximizes Technical reusability.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1C8240-7812-4997-AFCE-0DE31C957981}"/>
              </a:ext>
            </a:extLst>
          </p:cNvPr>
          <p:cNvGrpSpPr/>
          <p:nvPr/>
        </p:nvGrpSpPr>
        <p:grpSpPr>
          <a:xfrm>
            <a:off x="3349539" y="2030038"/>
            <a:ext cx="2084832" cy="678649"/>
            <a:chOff x="3233964" y="1954419"/>
            <a:chExt cx="1410044" cy="6786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8DC54C-26EB-441C-AB14-34CCB5B3F47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Strong Governance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E8A3922-8CB8-4523-85A3-B8CC9124BA9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More visibility on how the services are used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CC5680-5009-4657-9660-68367963BED8}"/>
              </a:ext>
            </a:extLst>
          </p:cNvPr>
          <p:cNvGrpSpPr/>
          <p:nvPr/>
        </p:nvGrpSpPr>
        <p:grpSpPr>
          <a:xfrm>
            <a:off x="3349540" y="2815756"/>
            <a:ext cx="2746462" cy="678649"/>
            <a:chOff x="3233964" y="1954419"/>
            <a:chExt cx="1857527" cy="6786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D5291B-167C-426B-AFF8-10863D76A48D}"/>
                </a:ext>
              </a:extLst>
            </p:cNvPr>
            <p:cNvSpPr txBox="1"/>
            <p:nvPr/>
          </p:nvSpPr>
          <p:spPr>
            <a:xfrm>
              <a:off x="3233964" y="1954419"/>
              <a:ext cx="1857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Structured per Technical Purpose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B868D3-27DC-4079-B892-5DE11D73F33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Layered approach to services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FDC40ED-5851-43C9-BC54-7AF4F1AB1AF3}"/>
              </a:ext>
            </a:extLst>
          </p:cNvPr>
          <p:cNvSpPr txBox="1"/>
          <p:nvPr/>
        </p:nvSpPr>
        <p:spPr>
          <a:xfrm>
            <a:off x="2518266" y="4785788"/>
            <a:ext cx="3577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altLang="ko-KR" sz="3200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Classic SOA</a:t>
            </a:r>
            <a:endParaRPr lang="ko-KR" altLang="en-US" sz="3200" b="1" dirty="0">
              <a:ln w="12700">
                <a:noFill/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F55EEB-E2F9-45F7-BA7C-1B4473B4CA2E}"/>
              </a:ext>
            </a:extLst>
          </p:cNvPr>
          <p:cNvSpPr txBox="1"/>
          <p:nvPr/>
        </p:nvSpPr>
        <p:spPr>
          <a:xfrm>
            <a:off x="6479752" y="2440171"/>
            <a:ext cx="3018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defRPr>
            </a:lvl1pPr>
          </a:lstStyle>
          <a:p>
            <a:pPr algn="r"/>
            <a:r>
              <a:rPr lang="en-BE" altLang="ko-KR" dirty="0"/>
              <a:t>Microservices</a:t>
            </a:r>
            <a:endParaRPr lang="ko-KR" alt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E3DE169-D43C-4BBA-B9BF-7ECCE5A290F5}"/>
              </a:ext>
            </a:extLst>
          </p:cNvPr>
          <p:cNvGrpSpPr/>
          <p:nvPr/>
        </p:nvGrpSpPr>
        <p:grpSpPr>
          <a:xfrm>
            <a:off x="585374" y="3945274"/>
            <a:ext cx="1752689" cy="1496876"/>
            <a:chOff x="250684" y="3115158"/>
            <a:chExt cx="1901962" cy="1624362"/>
          </a:xfrm>
          <a:solidFill>
            <a:schemeClr val="accent2"/>
          </a:solidFill>
        </p:grpSpPr>
        <p:sp>
          <p:nvSpPr>
            <p:cNvPr id="43" name="Graphic 33">
              <a:extLst>
                <a:ext uri="{FF2B5EF4-FFF2-40B4-BE49-F238E27FC236}">
                  <a16:creationId xmlns:a16="http://schemas.microsoft.com/office/drawing/2014/main" id="{12826B8A-5564-4D6A-900F-FAE35D933072}"/>
                </a:ext>
              </a:extLst>
            </p:cNvPr>
            <p:cNvSpPr/>
            <p:nvPr/>
          </p:nvSpPr>
          <p:spPr>
            <a:xfrm>
              <a:off x="250684" y="3352277"/>
              <a:ext cx="1305590" cy="1387243"/>
            </a:xfrm>
            <a:custGeom>
              <a:avLst/>
              <a:gdLst>
                <a:gd name="connsiteX0" fmla="*/ 1156483 w 1305590"/>
                <a:gd name="connsiteY0" fmla="*/ 1065735 h 1387243"/>
                <a:gd name="connsiteX1" fmla="*/ 1089021 w 1305590"/>
                <a:gd name="connsiteY1" fmla="*/ 1065735 h 1387243"/>
                <a:gd name="connsiteX2" fmla="*/ 1050305 w 1305590"/>
                <a:gd name="connsiteY2" fmla="*/ 1027526 h 1387243"/>
                <a:gd name="connsiteX3" fmla="*/ 1050603 w 1305590"/>
                <a:gd name="connsiteY3" fmla="*/ 680156 h 1387243"/>
                <a:gd name="connsiteX4" fmla="*/ 1033618 w 1305590"/>
                <a:gd name="connsiteY4" fmla="*/ 663171 h 1387243"/>
                <a:gd name="connsiteX5" fmla="*/ 866634 w 1305590"/>
                <a:gd name="connsiteY5" fmla="*/ 663201 h 1387243"/>
                <a:gd name="connsiteX6" fmla="*/ 852127 w 1305590"/>
                <a:gd name="connsiteY6" fmla="*/ 678066 h 1387243"/>
                <a:gd name="connsiteX7" fmla="*/ 852366 w 1305590"/>
                <a:gd name="connsiteY7" fmla="*/ 1025437 h 1387243"/>
                <a:gd name="connsiteX8" fmla="*/ 812724 w 1305590"/>
                <a:gd name="connsiteY8" fmla="*/ 1065735 h 1387243"/>
                <a:gd name="connsiteX9" fmla="*/ 747143 w 1305590"/>
                <a:gd name="connsiteY9" fmla="*/ 1066064 h 1387243"/>
                <a:gd name="connsiteX10" fmla="*/ 745143 w 1305590"/>
                <a:gd name="connsiteY10" fmla="*/ 1068422 h 1387243"/>
                <a:gd name="connsiteX11" fmla="*/ 798097 w 1305590"/>
                <a:gd name="connsiteY11" fmla="*/ 1131227 h 1387243"/>
                <a:gd name="connsiteX12" fmla="*/ 860575 w 1305590"/>
                <a:gd name="connsiteY12" fmla="*/ 1205227 h 1387243"/>
                <a:gd name="connsiteX13" fmla="*/ 859948 w 1305590"/>
                <a:gd name="connsiteY13" fmla="*/ 1249973 h 1387243"/>
                <a:gd name="connsiteX14" fmla="*/ 815799 w 1305590"/>
                <a:gd name="connsiteY14" fmla="*/ 1242570 h 1387243"/>
                <a:gd name="connsiteX15" fmla="*/ 660725 w 1305590"/>
                <a:gd name="connsiteY15" fmla="*/ 1059466 h 1387243"/>
                <a:gd name="connsiteX16" fmla="*/ 653442 w 1305590"/>
                <a:gd name="connsiteY16" fmla="*/ 1024034 h 1387243"/>
                <a:gd name="connsiteX17" fmla="*/ 685651 w 1305590"/>
                <a:gd name="connsiteY17" fmla="*/ 1007049 h 1387243"/>
                <a:gd name="connsiteX18" fmla="*/ 779590 w 1305590"/>
                <a:gd name="connsiteY18" fmla="*/ 1007318 h 1387243"/>
                <a:gd name="connsiteX19" fmla="*/ 793889 w 1305590"/>
                <a:gd name="connsiteY19" fmla="*/ 993736 h 1387243"/>
                <a:gd name="connsiteX20" fmla="*/ 793859 w 1305590"/>
                <a:gd name="connsiteY20" fmla="*/ 841677 h 1387243"/>
                <a:gd name="connsiteX21" fmla="*/ 779620 w 1305590"/>
                <a:gd name="connsiteY21" fmla="*/ 827946 h 1387243"/>
                <a:gd name="connsiteX22" fmla="*/ 378548 w 1305590"/>
                <a:gd name="connsiteY22" fmla="*/ 828155 h 1387243"/>
                <a:gd name="connsiteX23" fmla="*/ 13984 w 1305590"/>
                <a:gd name="connsiteY23" fmla="*/ 553470 h 1387243"/>
                <a:gd name="connsiteX24" fmla="*/ 312012 w 1305590"/>
                <a:gd name="connsiteY24" fmla="*/ 84101 h 1387243"/>
                <a:gd name="connsiteX25" fmla="*/ 451772 w 1305590"/>
                <a:gd name="connsiteY25" fmla="*/ 78907 h 1387243"/>
                <a:gd name="connsiteX26" fmla="*/ 472637 w 1305590"/>
                <a:gd name="connsiteY26" fmla="*/ 65414 h 1387243"/>
                <a:gd name="connsiteX27" fmla="*/ 499174 w 1305590"/>
                <a:gd name="connsiteY27" fmla="*/ 15594 h 1387243"/>
                <a:gd name="connsiteX28" fmla="*/ 538995 w 1305590"/>
                <a:gd name="connsiteY28" fmla="*/ 3743 h 1387243"/>
                <a:gd name="connsiteX29" fmla="*/ 549562 w 1305590"/>
                <a:gd name="connsiteY29" fmla="*/ 44758 h 1387243"/>
                <a:gd name="connsiteX30" fmla="*/ 514697 w 1305590"/>
                <a:gd name="connsiteY30" fmla="*/ 113713 h 1387243"/>
                <a:gd name="connsiteX31" fmla="*/ 475712 w 1305590"/>
                <a:gd name="connsiteY31" fmla="*/ 137563 h 1387243"/>
                <a:gd name="connsiteX32" fmla="*/ 357952 w 1305590"/>
                <a:gd name="connsiteY32" fmla="*/ 138250 h 1387243"/>
                <a:gd name="connsiteX33" fmla="*/ 65864 w 1305590"/>
                <a:gd name="connsiteY33" fmla="*/ 386725 h 1387243"/>
                <a:gd name="connsiteX34" fmla="*/ 327414 w 1305590"/>
                <a:gd name="connsiteY34" fmla="*/ 766484 h 1387243"/>
                <a:gd name="connsiteX35" fmla="*/ 380877 w 1305590"/>
                <a:gd name="connsiteY35" fmla="*/ 770125 h 1387243"/>
                <a:gd name="connsiteX36" fmla="*/ 778963 w 1305590"/>
                <a:gd name="connsiteY36" fmla="*/ 770573 h 1387243"/>
                <a:gd name="connsiteX37" fmla="*/ 793829 w 1305590"/>
                <a:gd name="connsiteY37" fmla="*/ 756185 h 1387243"/>
                <a:gd name="connsiteX38" fmla="*/ 793530 w 1305590"/>
                <a:gd name="connsiteY38" fmla="*/ 639888 h 1387243"/>
                <a:gd name="connsiteX39" fmla="*/ 826993 w 1305590"/>
                <a:gd name="connsiteY39" fmla="*/ 605769 h 1387243"/>
                <a:gd name="connsiteX40" fmla="*/ 1075976 w 1305590"/>
                <a:gd name="connsiteY40" fmla="*/ 605769 h 1387243"/>
                <a:gd name="connsiteX41" fmla="*/ 1109050 w 1305590"/>
                <a:gd name="connsiteY41" fmla="*/ 638753 h 1387243"/>
                <a:gd name="connsiteX42" fmla="*/ 1108841 w 1305590"/>
                <a:gd name="connsiteY42" fmla="*/ 756544 h 1387243"/>
                <a:gd name="connsiteX43" fmla="*/ 1122543 w 1305590"/>
                <a:gd name="connsiteY43" fmla="*/ 770633 h 1387243"/>
                <a:gd name="connsiteX44" fmla="*/ 1274631 w 1305590"/>
                <a:gd name="connsiteY44" fmla="*/ 770305 h 1387243"/>
                <a:gd name="connsiteX45" fmla="*/ 1302989 w 1305590"/>
                <a:gd name="connsiteY45" fmla="*/ 788125 h 1387243"/>
                <a:gd name="connsiteX46" fmla="*/ 1296929 w 1305590"/>
                <a:gd name="connsiteY46" fmla="*/ 819737 h 1387243"/>
                <a:gd name="connsiteX47" fmla="*/ 1270930 w 1305590"/>
                <a:gd name="connsiteY47" fmla="*/ 828304 h 1387243"/>
                <a:gd name="connsiteX48" fmla="*/ 1123319 w 1305590"/>
                <a:gd name="connsiteY48" fmla="*/ 828035 h 1387243"/>
                <a:gd name="connsiteX49" fmla="*/ 1108782 w 1305590"/>
                <a:gd name="connsiteY49" fmla="*/ 841468 h 1387243"/>
                <a:gd name="connsiteX50" fmla="*/ 1108871 w 1305590"/>
                <a:gd name="connsiteY50" fmla="*/ 995019 h 1387243"/>
                <a:gd name="connsiteX51" fmla="*/ 1121319 w 1305590"/>
                <a:gd name="connsiteY51" fmla="*/ 1007347 h 1387243"/>
                <a:gd name="connsiteX52" fmla="*/ 1215229 w 1305590"/>
                <a:gd name="connsiteY52" fmla="*/ 1007079 h 1387243"/>
                <a:gd name="connsiteX53" fmla="*/ 1249616 w 1305590"/>
                <a:gd name="connsiteY53" fmla="*/ 1025228 h 1387243"/>
                <a:gd name="connsiteX54" fmla="*/ 1240154 w 1305590"/>
                <a:gd name="connsiteY54" fmla="*/ 1061616 h 1387243"/>
                <a:gd name="connsiteX55" fmla="*/ 980245 w 1305590"/>
                <a:gd name="connsiteY55" fmla="*/ 1368778 h 1387243"/>
                <a:gd name="connsiteX56" fmla="*/ 922186 w 1305590"/>
                <a:gd name="connsiteY56" fmla="*/ 1368569 h 1387243"/>
                <a:gd name="connsiteX57" fmla="*/ 884783 w 1305590"/>
                <a:gd name="connsiteY57" fmla="*/ 1324062 h 1387243"/>
                <a:gd name="connsiteX58" fmla="*/ 887171 w 1305590"/>
                <a:gd name="connsiteY58" fmla="*/ 1281644 h 1387243"/>
                <a:gd name="connsiteX59" fmla="*/ 928455 w 1305590"/>
                <a:gd name="connsiteY59" fmla="*/ 1285674 h 1387243"/>
                <a:gd name="connsiteX60" fmla="*/ 944843 w 1305590"/>
                <a:gd name="connsiteY60" fmla="*/ 1304987 h 1387243"/>
                <a:gd name="connsiteX61" fmla="*/ 957051 w 1305590"/>
                <a:gd name="connsiteY61" fmla="*/ 1305882 h 1387243"/>
                <a:gd name="connsiteX62" fmla="*/ 1156692 w 1305590"/>
                <a:gd name="connsiteY62" fmla="*/ 1068899 h 1387243"/>
                <a:gd name="connsiteX63" fmla="*/ 1156483 w 1305590"/>
                <a:gd name="connsiteY63" fmla="*/ 1065735 h 138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05590" h="1387243">
                  <a:moveTo>
                    <a:pt x="1156483" y="1065735"/>
                  </a:moveTo>
                  <a:cubicBezTo>
                    <a:pt x="1133677" y="1065735"/>
                    <a:pt x="1111349" y="1065735"/>
                    <a:pt x="1089021" y="1065735"/>
                  </a:cubicBezTo>
                  <a:cubicBezTo>
                    <a:pt x="1060185" y="1065735"/>
                    <a:pt x="1050305" y="1056034"/>
                    <a:pt x="1050305" y="1027526"/>
                  </a:cubicBezTo>
                  <a:cubicBezTo>
                    <a:pt x="1050275" y="911736"/>
                    <a:pt x="1050036" y="795946"/>
                    <a:pt x="1050603" y="680156"/>
                  </a:cubicBezTo>
                  <a:cubicBezTo>
                    <a:pt x="1050663" y="666574"/>
                    <a:pt x="1047290" y="662962"/>
                    <a:pt x="1033618" y="663171"/>
                  </a:cubicBezTo>
                  <a:cubicBezTo>
                    <a:pt x="977977" y="664007"/>
                    <a:pt x="922305" y="663917"/>
                    <a:pt x="866634" y="663201"/>
                  </a:cubicBezTo>
                  <a:cubicBezTo>
                    <a:pt x="854575" y="663052"/>
                    <a:pt x="852067" y="666634"/>
                    <a:pt x="852127" y="678066"/>
                  </a:cubicBezTo>
                  <a:cubicBezTo>
                    <a:pt x="852545" y="793857"/>
                    <a:pt x="852396" y="909647"/>
                    <a:pt x="852366" y="1025437"/>
                  </a:cubicBezTo>
                  <a:cubicBezTo>
                    <a:pt x="852366" y="1056452"/>
                    <a:pt x="843231" y="1065675"/>
                    <a:pt x="812724" y="1065735"/>
                  </a:cubicBezTo>
                  <a:cubicBezTo>
                    <a:pt x="790874" y="1065765"/>
                    <a:pt x="768993" y="1065914"/>
                    <a:pt x="747143" y="1066064"/>
                  </a:cubicBezTo>
                  <a:cubicBezTo>
                    <a:pt x="746844" y="1066064"/>
                    <a:pt x="746575" y="1066720"/>
                    <a:pt x="745143" y="1068422"/>
                  </a:cubicBezTo>
                  <a:cubicBezTo>
                    <a:pt x="762635" y="1089198"/>
                    <a:pt x="780336" y="1110212"/>
                    <a:pt x="798097" y="1131227"/>
                  </a:cubicBezTo>
                  <a:cubicBezTo>
                    <a:pt x="818933" y="1155884"/>
                    <a:pt x="839918" y="1180451"/>
                    <a:pt x="860575" y="1205227"/>
                  </a:cubicBezTo>
                  <a:cubicBezTo>
                    <a:pt x="874157" y="1221525"/>
                    <a:pt x="873709" y="1238599"/>
                    <a:pt x="859948" y="1249973"/>
                  </a:cubicBezTo>
                  <a:cubicBezTo>
                    <a:pt x="846366" y="1261166"/>
                    <a:pt x="829261" y="1258480"/>
                    <a:pt x="815799" y="1242570"/>
                  </a:cubicBezTo>
                  <a:cubicBezTo>
                    <a:pt x="764068" y="1181585"/>
                    <a:pt x="712486" y="1120451"/>
                    <a:pt x="660725" y="1059466"/>
                  </a:cubicBezTo>
                  <a:cubicBezTo>
                    <a:pt x="651681" y="1048810"/>
                    <a:pt x="646875" y="1037526"/>
                    <a:pt x="653442" y="1024034"/>
                  </a:cubicBezTo>
                  <a:cubicBezTo>
                    <a:pt x="659919" y="1010691"/>
                    <a:pt x="671770" y="1006989"/>
                    <a:pt x="685651" y="1007049"/>
                  </a:cubicBezTo>
                  <a:cubicBezTo>
                    <a:pt x="716964" y="1007168"/>
                    <a:pt x="748277" y="1006631"/>
                    <a:pt x="779590" y="1007318"/>
                  </a:cubicBezTo>
                  <a:cubicBezTo>
                    <a:pt x="790217" y="1007556"/>
                    <a:pt x="794068" y="1005556"/>
                    <a:pt x="793889" y="993736"/>
                  </a:cubicBezTo>
                  <a:cubicBezTo>
                    <a:pt x="793142" y="943049"/>
                    <a:pt x="793172" y="892363"/>
                    <a:pt x="793859" y="841677"/>
                  </a:cubicBezTo>
                  <a:cubicBezTo>
                    <a:pt x="794008" y="830065"/>
                    <a:pt x="790396" y="827916"/>
                    <a:pt x="779620" y="827946"/>
                  </a:cubicBezTo>
                  <a:cubicBezTo>
                    <a:pt x="645920" y="828334"/>
                    <a:pt x="512249" y="828573"/>
                    <a:pt x="378548" y="828155"/>
                  </a:cubicBezTo>
                  <a:cubicBezTo>
                    <a:pt x="205147" y="827588"/>
                    <a:pt x="60819" y="718514"/>
                    <a:pt x="13984" y="553470"/>
                  </a:cubicBezTo>
                  <a:cubicBezTo>
                    <a:pt x="-46195" y="341472"/>
                    <a:pt x="94282" y="120578"/>
                    <a:pt x="312012" y="84101"/>
                  </a:cubicBezTo>
                  <a:cubicBezTo>
                    <a:pt x="358489" y="76310"/>
                    <a:pt x="405175" y="79116"/>
                    <a:pt x="451772" y="78907"/>
                  </a:cubicBezTo>
                  <a:cubicBezTo>
                    <a:pt x="462876" y="78847"/>
                    <a:pt x="468130" y="75653"/>
                    <a:pt x="472637" y="65414"/>
                  </a:cubicBezTo>
                  <a:cubicBezTo>
                    <a:pt x="480219" y="48221"/>
                    <a:pt x="489622" y="31803"/>
                    <a:pt x="499174" y="15594"/>
                  </a:cubicBezTo>
                  <a:cubicBezTo>
                    <a:pt x="508100" y="460"/>
                    <a:pt x="524935" y="-4018"/>
                    <a:pt x="538995" y="3743"/>
                  </a:cubicBezTo>
                  <a:cubicBezTo>
                    <a:pt x="553652" y="11833"/>
                    <a:pt x="558577" y="28937"/>
                    <a:pt x="549562" y="44758"/>
                  </a:cubicBezTo>
                  <a:cubicBezTo>
                    <a:pt x="536786" y="67176"/>
                    <a:pt x="525025" y="90041"/>
                    <a:pt x="514697" y="113713"/>
                  </a:cubicBezTo>
                  <a:cubicBezTo>
                    <a:pt x="507413" y="130399"/>
                    <a:pt x="494637" y="137862"/>
                    <a:pt x="475712" y="137563"/>
                  </a:cubicBezTo>
                  <a:cubicBezTo>
                    <a:pt x="436458" y="136936"/>
                    <a:pt x="397175" y="136936"/>
                    <a:pt x="357952" y="138250"/>
                  </a:cubicBezTo>
                  <a:cubicBezTo>
                    <a:pt x="219027" y="142877"/>
                    <a:pt x="93386" y="250100"/>
                    <a:pt x="65864" y="386725"/>
                  </a:cubicBezTo>
                  <a:cubicBezTo>
                    <a:pt x="29417" y="567649"/>
                    <a:pt x="145416" y="736394"/>
                    <a:pt x="327414" y="766484"/>
                  </a:cubicBezTo>
                  <a:cubicBezTo>
                    <a:pt x="344967" y="769379"/>
                    <a:pt x="363026" y="770066"/>
                    <a:pt x="380877" y="770125"/>
                  </a:cubicBezTo>
                  <a:cubicBezTo>
                    <a:pt x="513562" y="770424"/>
                    <a:pt x="646278" y="770155"/>
                    <a:pt x="778963" y="770573"/>
                  </a:cubicBezTo>
                  <a:cubicBezTo>
                    <a:pt x="790277" y="770603"/>
                    <a:pt x="794098" y="768305"/>
                    <a:pt x="793829" y="756185"/>
                  </a:cubicBezTo>
                  <a:cubicBezTo>
                    <a:pt x="792963" y="717439"/>
                    <a:pt x="793411" y="678664"/>
                    <a:pt x="793530" y="639888"/>
                  </a:cubicBezTo>
                  <a:cubicBezTo>
                    <a:pt x="793590" y="616753"/>
                    <a:pt x="804157" y="605798"/>
                    <a:pt x="826993" y="605769"/>
                  </a:cubicBezTo>
                  <a:cubicBezTo>
                    <a:pt x="909977" y="605619"/>
                    <a:pt x="992992" y="605619"/>
                    <a:pt x="1075976" y="605769"/>
                  </a:cubicBezTo>
                  <a:cubicBezTo>
                    <a:pt x="1097976" y="605798"/>
                    <a:pt x="1108961" y="616873"/>
                    <a:pt x="1109050" y="638753"/>
                  </a:cubicBezTo>
                  <a:cubicBezTo>
                    <a:pt x="1109229" y="678007"/>
                    <a:pt x="1109498" y="717290"/>
                    <a:pt x="1108841" y="756544"/>
                  </a:cubicBezTo>
                  <a:cubicBezTo>
                    <a:pt x="1108662" y="767409"/>
                    <a:pt x="1111020" y="770782"/>
                    <a:pt x="1122543" y="770633"/>
                  </a:cubicBezTo>
                  <a:cubicBezTo>
                    <a:pt x="1173229" y="769916"/>
                    <a:pt x="1223915" y="770394"/>
                    <a:pt x="1274631" y="770305"/>
                  </a:cubicBezTo>
                  <a:cubicBezTo>
                    <a:pt x="1287945" y="770275"/>
                    <a:pt x="1297586" y="776066"/>
                    <a:pt x="1302989" y="788125"/>
                  </a:cubicBezTo>
                  <a:cubicBezTo>
                    <a:pt x="1308243" y="799857"/>
                    <a:pt x="1305198" y="810543"/>
                    <a:pt x="1296929" y="819737"/>
                  </a:cubicBezTo>
                  <a:cubicBezTo>
                    <a:pt x="1290034" y="827409"/>
                    <a:pt x="1280661" y="828334"/>
                    <a:pt x="1270930" y="828304"/>
                  </a:cubicBezTo>
                  <a:cubicBezTo>
                    <a:pt x="1221736" y="828185"/>
                    <a:pt x="1172513" y="828513"/>
                    <a:pt x="1123319" y="828035"/>
                  </a:cubicBezTo>
                  <a:cubicBezTo>
                    <a:pt x="1112961" y="827946"/>
                    <a:pt x="1108603" y="829438"/>
                    <a:pt x="1108782" y="841468"/>
                  </a:cubicBezTo>
                  <a:cubicBezTo>
                    <a:pt x="1109528" y="892632"/>
                    <a:pt x="1109349" y="943855"/>
                    <a:pt x="1108871" y="995019"/>
                  </a:cubicBezTo>
                  <a:cubicBezTo>
                    <a:pt x="1108782" y="1004900"/>
                    <a:pt x="1111647" y="1007527"/>
                    <a:pt x="1121319" y="1007347"/>
                  </a:cubicBezTo>
                  <a:cubicBezTo>
                    <a:pt x="1152602" y="1006751"/>
                    <a:pt x="1183915" y="1007258"/>
                    <a:pt x="1215229" y="1007079"/>
                  </a:cubicBezTo>
                  <a:cubicBezTo>
                    <a:pt x="1230064" y="1006989"/>
                    <a:pt x="1242930" y="1010153"/>
                    <a:pt x="1249616" y="1025228"/>
                  </a:cubicBezTo>
                  <a:cubicBezTo>
                    <a:pt x="1256124" y="1039855"/>
                    <a:pt x="1249258" y="1050840"/>
                    <a:pt x="1240154" y="1061616"/>
                  </a:cubicBezTo>
                  <a:cubicBezTo>
                    <a:pt x="1153468" y="1163943"/>
                    <a:pt x="1066872" y="1266390"/>
                    <a:pt x="980245" y="1368778"/>
                  </a:cubicBezTo>
                  <a:cubicBezTo>
                    <a:pt x="959380" y="1393464"/>
                    <a:pt x="943171" y="1393404"/>
                    <a:pt x="922186" y="1368569"/>
                  </a:cubicBezTo>
                  <a:cubicBezTo>
                    <a:pt x="909679" y="1353763"/>
                    <a:pt x="896962" y="1339136"/>
                    <a:pt x="884783" y="1324062"/>
                  </a:cubicBezTo>
                  <a:cubicBezTo>
                    <a:pt x="873082" y="1309584"/>
                    <a:pt x="874336" y="1292330"/>
                    <a:pt x="887171" y="1281644"/>
                  </a:cubicBezTo>
                  <a:cubicBezTo>
                    <a:pt x="899709" y="1271226"/>
                    <a:pt x="916037" y="1272659"/>
                    <a:pt x="928455" y="1285674"/>
                  </a:cubicBezTo>
                  <a:cubicBezTo>
                    <a:pt x="934276" y="1291763"/>
                    <a:pt x="939708" y="1298300"/>
                    <a:pt x="944843" y="1304987"/>
                  </a:cubicBezTo>
                  <a:cubicBezTo>
                    <a:pt x="948872" y="1310271"/>
                    <a:pt x="951678" y="1312271"/>
                    <a:pt x="957051" y="1305882"/>
                  </a:cubicBezTo>
                  <a:cubicBezTo>
                    <a:pt x="1023469" y="1226779"/>
                    <a:pt x="1090125" y="1147884"/>
                    <a:pt x="1156692" y="1068899"/>
                  </a:cubicBezTo>
                  <a:cubicBezTo>
                    <a:pt x="1156990" y="1068690"/>
                    <a:pt x="1156722" y="1068063"/>
                    <a:pt x="1156483" y="1065735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4" name="Graphic 33">
              <a:extLst>
                <a:ext uri="{FF2B5EF4-FFF2-40B4-BE49-F238E27FC236}">
                  <a16:creationId xmlns:a16="http://schemas.microsoft.com/office/drawing/2014/main" id="{EFF3C0E8-05EA-4AF7-A2E0-EA813B6417DB}"/>
                </a:ext>
              </a:extLst>
            </p:cNvPr>
            <p:cNvSpPr/>
            <p:nvPr/>
          </p:nvSpPr>
          <p:spPr>
            <a:xfrm>
              <a:off x="795715" y="3115158"/>
              <a:ext cx="1356931" cy="1065535"/>
            </a:xfrm>
            <a:custGeom>
              <a:avLst/>
              <a:gdLst>
                <a:gd name="connsiteX0" fmla="*/ 938315 w 1356931"/>
                <a:gd name="connsiteY0" fmla="*/ 374443 h 1065535"/>
                <a:gd name="connsiteX1" fmla="*/ 875719 w 1356931"/>
                <a:gd name="connsiteY1" fmla="*/ 374682 h 1065535"/>
                <a:gd name="connsiteX2" fmla="*/ 834107 w 1356931"/>
                <a:gd name="connsiteY2" fmla="*/ 348593 h 1065535"/>
                <a:gd name="connsiteX3" fmla="*/ 582617 w 1356931"/>
                <a:gd name="connsiteY3" fmla="*/ 97311 h 1065535"/>
                <a:gd name="connsiteX4" fmla="*/ 116948 w 1356931"/>
                <a:gd name="connsiteY4" fmla="*/ 157042 h 1065535"/>
                <a:gd name="connsiteX5" fmla="*/ 50800 w 1356931"/>
                <a:gd name="connsiteY5" fmla="*/ 219191 h 1065535"/>
                <a:gd name="connsiteX6" fmla="*/ 15606 w 1356931"/>
                <a:gd name="connsiteY6" fmla="*/ 225937 h 1065535"/>
                <a:gd name="connsiteX7" fmla="*/ 323 w 1356931"/>
                <a:gd name="connsiteY7" fmla="*/ 194803 h 1065535"/>
                <a:gd name="connsiteX8" fmla="*/ 8203 w 1356931"/>
                <a:gd name="connsiteY8" fmla="*/ 179102 h 1065535"/>
                <a:gd name="connsiteX9" fmla="*/ 345962 w 1356931"/>
                <a:gd name="connsiteY9" fmla="*/ 3043 h 1065535"/>
                <a:gd name="connsiteX10" fmla="*/ 836227 w 1356931"/>
                <a:gd name="connsiteY10" fmla="*/ 235370 h 1065535"/>
                <a:gd name="connsiteX11" fmla="*/ 877599 w 1356931"/>
                <a:gd name="connsiteY11" fmla="*/ 304145 h 1065535"/>
                <a:gd name="connsiteX12" fmla="*/ 896674 w 1356931"/>
                <a:gd name="connsiteY12" fmla="*/ 316086 h 1065535"/>
                <a:gd name="connsiteX13" fmla="*/ 1018822 w 1356931"/>
                <a:gd name="connsiteY13" fmla="*/ 317847 h 1065535"/>
                <a:gd name="connsiteX14" fmla="*/ 1352193 w 1356931"/>
                <a:gd name="connsiteY14" fmla="*/ 629606 h 1065535"/>
                <a:gd name="connsiteX15" fmla="*/ 1116254 w 1356931"/>
                <a:gd name="connsiteY15" fmla="*/ 1040856 h 1065535"/>
                <a:gd name="connsiteX16" fmla="*/ 975031 w 1356931"/>
                <a:gd name="connsiteY16" fmla="*/ 1065483 h 1065535"/>
                <a:gd name="connsiteX17" fmla="*/ 913898 w 1356931"/>
                <a:gd name="connsiteY17" fmla="*/ 1065304 h 1065535"/>
                <a:gd name="connsiteX18" fmla="*/ 883331 w 1356931"/>
                <a:gd name="connsiteY18" fmla="*/ 1036140 h 1065535"/>
                <a:gd name="connsiteX19" fmla="*/ 914465 w 1356931"/>
                <a:gd name="connsiteY19" fmla="*/ 1007483 h 1065535"/>
                <a:gd name="connsiteX20" fmla="*/ 1040792 w 1356931"/>
                <a:gd name="connsiteY20" fmla="*/ 1001841 h 1065535"/>
                <a:gd name="connsiteX21" fmla="*/ 1295447 w 1356931"/>
                <a:gd name="connsiteY21" fmla="*/ 737635 h 1065535"/>
                <a:gd name="connsiteX22" fmla="*/ 1040852 w 1356931"/>
                <a:gd name="connsiteY22" fmla="*/ 379816 h 1065535"/>
                <a:gd name="connsiteX23" fmla="*/ 1014345 w 1356931"/>
                <a:gd name="connsiteY23" fmla="*/ 376025 h 1065535"/>
                <a:gd name="connsiteX24" fmla="*/ 938345 w 1356931"/>
                <a:gd name="connsiteY24" fmla="*/ 375846 h 1065535"/>
                <a:gd name="connsiteX25" fmla="*/ 938315 w 1356931"/>
                <a:gd name="connsiteY25" fmla="*/ 374443 h 106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6931" h="1065535">
                  <a:moveTo>
                    <a:pt x="938315" y="374443"/>
                  </a:moveTo>
                  <a:cubicBezTo>
                    <a:pt x="917450" y="374443"/>
                    <a:pt x="896525" y="373637"/>
                    <a:pt x="875719" y="374682"/>
                  </a:cubicBezTo>
                  <a:cubicBezTo>
                    <a:pt x="855122" y="375727"/>
                    <a:pt x="843062" y="367428"/>
                    <a:pt x="834107" y="348593"/>
                  </a:cubicBezTo>
                  <a:cubicBezTo>
                    <a:pt x="780197" y="235101"/>
                    <a:pt x="698257" y="147908"/>
                    <a:pt x="582617" y="97311"/>
                  </a:cubicBezTo>
                  <a:cubicBezTo>
                    <a:pt x="416498" y="24655"/>
                    <a:pt x="261186" y="52117"/>
                    <a:pt x="116948" y="157042"/>
                  </a:cubicBezTo>
                  <a:cubicBezTo>
                    <a:pt x="92382" y="174922"/>
                    <a:pt x="71218" y="196713"/>
                    <a:pt x="50800" y="219191"/>
                  </a:cubicBezTo>
                  <a:cubicBezTo>
                    <a:pt x="41128" y="229847"/>
                    <a:pt x="28740" y="232564"/>
                    <a:pt x="15606" y="225937"/>
                  </a:cubicBezTo>
                  <a:cubicBezTo>
                    <a:pt x="3039" y="219579"/>
                    <a:pt x="-1289" y="208564"/>
                    <a:pt x="323" y="194803"/>
                  </a:cubicBezTo>
                  <a:cubicBezTo>
                    <a:pt x="1069" y="188534"/>
                    <a:pt x="4203" y="183549"/>
                    <a:pt x="8203" y="179102"/>
                  </a:cubicBezTo>
                  <a:cubicBezTo>
                    <a:pt x="98799" y="78237"/>
                    <a:pt x="210978" y="16655"/>
                    <a:pt x="345962" y="3043"/>
                  </a:cubicBezTo>
                  <a:cubicBezTo>
                    <a:pt x="555065" y="-18031"/>
                    <a:pt x="713780" y="71520"/>
                    <a:pt x="836227" y="235370"/>
                  </a:cubicBezTo>
                  <a:cubicBezTo>
                    <a:pt x="852286" y="256862"/>
                    <a:pt x="865928" y="279996"/>
                    <a:pt x="877599" y="304145"/>
                  </a:cubicBezTo>
                  <a:cubicBezTo>
                    <a:pt x="881838" y="312951"/>
                    <a:pt x="886644" y="316026"/>
                    <a:pt x="896674" y="316086"/>
                  </a:cubicBezTo>
                  <a:cubicBezTo>
                    <a:pt x="937390" y="316295"/>
                    <a:pt x="978106" y="314145"/>
                    <a:pt x="1018822" y="317847"/>
                  </a:cubicBezTo>
                  <a:cubicBezTo>
                    <a:pt x="1186343" y="333071"/>
                    <a:pt x="1326402" y="463846"/>
                    <a:pt x="1352193" y="629606"/>
                  </a:cubicBezTo>
                  <a:cubicBezTo>
                    <a:pt x="1379954" y="808052"/>
                    <a:pt x="1283716" y="975842"/>
                    <a:pt x="1116254" y="1040856"/>
                  </a:cubicBezTo>
                  <a:cubicBezTo>
                    <a:pt x="1070822" y="1058498"/>
                    <a:pt x="1023688" y="1066259"/>
                    <a:pt x="975031" y="1065483"/>
                  </a:cubicBezTo>
                  <a:cubicBezTo>
                    <a:pt x="954674" y="1065154"/>
                    <a:pt x="934286" y="1065722"/>
                    <a:pt x="913898" y="1065304"/>
                  </a:cubicBezTo>
                  <a:cubicBezTo>
                    <a:pt x="895092" y="1064916"/>
                    <a:pt x="883181" y="1053184"/>
                    <a:pt x="883331" y="1036140"/>
                  </a:cubicBezTo>
                  <a:cubicBezTo>
                    <a:pt x="883450" y="1019065"/>
                    <a:pt x="895510" y="1007841"/>
                    <a:pt x="914465" y="1007483"/>
                  </a:cubicBezTo>
                  <a:cubicBezTo>
                    <a:pt x="956614" y="1006677"/>
                    <a:pt x="998822" y="1009244"/>
                    <a:pt x="1040792" y="1001841"/>
                  </a:cubicBezTo>
                  <a:cubicBezTo>
                    <a:pt x="1170254" y="979006"/>
                    <a:pt x="1276999" y="867066"/>
                    <a:pt x="1295447" y="737635"/>
                  </a:cubicBezTo>
                  <a:cubicBezTo>
                    <a:pt x="1320074" y="564890"/>
                    <a:pt x="1203657" y="410413"/>
                    <a:pt x="1040852" y="379816"/>
                  </a:cubicBezTo>
                  <a:cubicBezTo>
                    <a:pt x="1032076" y="378175"/>
                    <a:pt x="1023210" y="376204"/>
                    <a:pt x="1014345" y="376025"/>
                  </a:cubicBezTo>
                  <a:cubicBezTo>
                    <a:pt x="989031" y="375518"/>
                    <a:pt x="963688" y="375846"/>
                    <a:pt x="938345" y="375846"/>
                  </a:cubicBezTo>
                  <a:cubicBezTo>
                    <a:pt x="938315" y="375339"/>
                    <a:pt x="938315" y="374891"/>
                    <a:pt x="938315" y="374443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5" name="Graphic 33">
              <a:extLst>
                <a:ext uri="{FF2B5EF4-FFF2-40B4-BE49-F238E27FC236}">
                  <a16:creationId xmlns:a16="http://schemas.microsoft.com/office/drawing/2014/main" id="{61368BDC-6DBA-48B2-A93E-6ECF3131DD9C}"/>
                </a:ext>
              </a:extLst>
            </p:cNvPr>
            <p:cNvSpPr/>
            <p:nvPr/>
          </p:nvSpPr>
          <p:spPr>
            <a:xfrm>
              <a:off x="1311360" y="3313340"/>
              <a:ext cx="680747" cy="470028"/>
            </a:xfrm>
            <a:custGeom>
              <a:avLst/>
              <a:gdLst>
                <a:gd name="connsiteX0" fmla="*/ 658370 w 680747"/>
                <a:gd name="connsiteY0" fmla="*/ 469990 h 470028"/>
                <a:gd name="connsiteX1" fmla="*/ 636609 w 680747"/>
                <a:gd name="connsiteY1" fmla="*/ 452498 h 470028"/>
                <a:gd name="connsiteX2" fmla="*/ 495506 w 680747"/>
                <a:gd name="connsiteY2" fmla="*/ 319275 h 470028"/>
                <a:gd name="connsiteX3" fmla="*/ 381566 w 680747"/>
                <a:gd name="connsiteY3" fmla="*/ 294409 h 470028"/>
                <a:gd name="connsiteX4" fmla="*/ 278761 w 680747"/>
                <a:gd name="connsiteY4" fmla="*/ 294409 h 470028"/>
                <a:gd name="connsiteX5" fmla="*/ 249687 w 680747"/>
                <a:gd name="connsiteY5" fmla="*/ 276499 h 470028"/>
                <a:gd name="connsiteX6" fmla="*/ 16136 w 680747"/>
                <a:gd name="connsiteY6" fmla="*/ 42740 h 470028"/>
                <a:gd name="connsiteX7" fmla="*/ 1897 w 680747"/>
                <a:gd name="connsiteY7" fmla="*/ 12799 h 470028"/>
                <a:gd name="connsiteX8" fmla="*/ 34703 w 680747"/>
                <a:gd name="connsiteY8" fmla="*/ 3277 h 470028"/>
                <a:gd name="connsiteX9" fmla="*/ 277746 w 680747"/>
                <a:gd name="connsiteY9" fmla="*/ 234798 h 470028"/>
                <a:gd name="connsiteX10" fmla="*/ 304522 w 680747"/>
                <a:gd name="connsiteY10" fmla="*/ 251454 h 470028"/>
                <a:gd name="connsiteX11" fmla="*/ 447028 w 680747"/>
                <a:gd name="connsiteY11" fmla="*/ 257783 h 470028"/>
                <a:gd name="connsiteX12" fmla="*/ 677116 w 680747"/>
                <a:gd name="connsiteY12" fmla="*/ 435095 h 470028"/>
                <a:gd name="connsiteX13" fmla="*/ 658370 w 680747"/>
                <a:gd name="connsiteY13" fmla="*/ 469990 h 47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0747" h="470028">
                  <a:moveTo>
                    <a:pt x="658370" y="469990"/>
                  </a:moveTo>
                  <a:cubicBezTo>
                    <a:pt x="647236" y="470677"/>
                    <a:pt x="641624" y="462199"/>
                    <a:pt x="636609" y="452498"/>
                  </a:cubicBezTo>
                  <a:cubicBezTo>
                    <a:pt x="605117" y="391662"/>
                    <a:pt x="557893" y="347454"/>
                    <a:pt x="495506" y="319275"/>
                  </a:cubicBezTo>
                  <a:cubicBezTo>
                    <a:pt x="459267" y="302917"/>
                    <a:pt x="421148" y="295036"/>
                    <a:pt x="381566" y="294409"/>
                  </a:cubicBezTo>
                  <a:cubicBezTo>
                    <a:pt x="347298" y="293872"/>
                    <a:pt x="313000" y="293782"/>
                    <a:pt x="278761" y="294409"/>
                  </a:cubicBezTo>
                  <a:cubicBezTo>
                    <a:pt x="264493" y="294678"/>
                    <a:pt x="255836" y="289514"/>
                    <a:pt x="249687" y="276499"/>
                  </a:cubicBezTo>
                  <a:cubicBezTo>
                    <a:pt x="199866" y="170679"/>
                    <a:pt x="123299" y="91396"/>
                    <a:pt x="16136" y="42740"/>
                  </a:cubicBezTo>
                  <a:cubicBezTo>
                    <a:pt x="1957" y="36292"/>
                    <a:pt x="-3147" y="24859"/>
                    <a:pt x="1897" y="12799"/>
                  </a:cubicBezTo>
                  <a:cubicBezTo>
                    <a:pt x="7032" y="501"/>
                    <a:pt x="19599" y="-3499"/>
                    <a:pt x="34703" y="3277"/>
                  </a:cubicBezTo>
                  <a:cubicBezTo>
                    <a:pt x="142971" y="51814"/>
                    <a:pt x="222821" y="130440"/>
                    <a:pt x="277746" y="234798"/>
                  </a:cubicBezTo>
                  <a:cubicBezTo>
                    <a:pt x="284134" y="246917"/>
                    <a:pt x="290642" y="251424"/>
                    <a:pt x="304522" y="251454"/>
                  </a:cubicBezTo>
                  <a:cubicBezTo>
                    <a:pt x="352074" y="251574"/>
                    <a:pt x="399954" y="247007"/>
                    <a:pt x="447028" y="257783"/>
                  </a:cubicBezTo>
                  <a:cubicBezTo>
                    <a:pt x="550908" y="281574"/>
                    <a:pt x="627743" y="340648"/>
                    <a:pt x="677116" y="435095"/>
                  </a:cubicBezTo>
                  <a:cubicBezTo>
                    <a:pt x="686250" y="452617"/>
                    <a:pt x="677474" y="469453"/>
                    <a:pt x="658370" y="469990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6" name="Graphic 33">
              <a:extLst>
                <a:ext uri="{FF2B5EF4-FFF2-40B4-BE49-F238E27FC236}">
                  <a16:creationId xmlns:a16="http://schemas.microsoft.com/office/drawing/2014/main" id="{0EF1DDEE-B78A-4439-8378-36AB48B59A92}"/>
                </a:ext>
              </a:extLst>
            </p:cNvPr>
            <p:cNvSpPr/>
            <p:nvPr/>
          </p:nvSpPr>
          <p:spPr>
            <a:xfrm>
              <a:off x="1967843" y="3788987"/>
              <a:ext cx="54991" cy="116646"/>
            </a:xfrm>
            <a:custGeom>
              <a:avLst/>
              <a:gdLst>
                <a:gd name="connsiteX0" fmla="*/ 54991 w 54991"/>
                <a:gd name="connsiteY0" fmla="*/ 86821 h 116646"/>
                <a:gd name="connsiteX1" fmla="*/ 53887 w 54991"/>
                <a:gd name="connsiteY1" fmla="*/ 101686 h 116646"/>
                <a:gd name="connsiteX2" fmla="*/ 31111 w 54991"/>
                <a:gd name="connsiteY2" fmla="*/ 116492 h 116646"/>
                <a:gd name="connsiteX3" fmla="*/ 11976 w 54991"/>
                <a:gd name="connsiteY3" fmla="*/ 97328 h 116646"/>
                <a:gd name="connsiteX4" fmla="*/ 932 w 54991"/>
                <a:gd name="connsiteY4" fmla="*/ 28493 h 116646"/>
                <a:gd name="connsiteX5" fmla="*/ 16663 w 54991"/>
                <a:gd name="connsiteY5" fmla="*/ 792 h 116646"/>
                <a:gd name="connsiteX6" fmla="*/ 43111 w 54991"/>
                <a:gd name="connsiteY6" fmla="*/ 18314 h 116646"/>
                <a:gd name="connsiteX7" fmla="*/ 54991 w 54991"/>
                <a:gd name="connsiteY7" fmla="*/ 86821 h 11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991" h="116646">
                  <a:moveTo>
                    <a:pt x="54991" y="86821"/>
                  </a:moveTo>
                  <a:cubicBezTo>
                    <a:pt x="54752" y="90910"/>
                    <a:pt x="55439" y="96642"/>
                    <a:pt x="53887" y="101686"/>
                  </a:cubicBezTo>
                  <a:cubicBezTo>
                    <a:pt x="50573" y="112492"/>
                    <a:pt x="42424" y="117627"/>
                    <a:pt x="31111" y="116492"/>
                  </a:cubicBezTo>
                  <a:cubicBezTo>
                    <a:pt x="19767" y="115358"/>
                    <a:pt x="13081" y="108701"/>
                    <a:pt x="11976" y="97328"/>
                  </a:cubicBezTo>
                  <a:cubicBezTo>
                    <a:pt x="9708" y="74164"/>
                    <a:pt x="6753" y="51149"/>
                    <a:pt x="932" y="28493"/>
                  </a:cubicBezTo>
                  <a:cubicBezTo>
                    <a:pt x="-2620" y="14672"/>
                    <a:pt x="4275" y="4165"/>
                    <a:pt x="16663" y="792"/>
                  </a:cubicBezTo>
                  <a:cubicBezTo>
                    <a:pt x="28394" y="-2402"/>
                    <a:pt x="38782" y="4195"/>
                    <a:pt x="43111" y="18314"/>
                  </a:cubicBezTo>
                  <a:cubicBezTo>
                    <a:pt x="49767" y="40164"/>
                    <a:pt x="53200" y="62642"/>
                    <a:pt x="54991" y="86821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7" name="Graphic 33">
              <a:extLst>
                <a:ext uri="{FF2B5EF4-FFF2-40B4-BE49-F238E27FC236}">
                  <a16:creationId xmlns:a16="http://schemas.microsoft.com/office/drawing/2014/main" id="{F4B724CA-6824-4362-9729-ABE66FCEB697}"/>
                </a:ext>
              </a:extLst>
            </p:cNvPr>
            <p:cNvSpPr/>
            <p:nvPr/>
          </p:nvSpPr>
          <p:spPr>
            <a:xfrm>
              <a:off x="1581250" y="4122607"/>
              <a:ext cx="68126" cy="57945"/>
            </a:xfrm>
            <a:custGeom>
              <a:avLst/>
              <a:gdLst>
                <a:gd name="connsiteX0" fmla="*/ 34901 w 68126"/>
                <a:gd name="connsiteY0" fmla="*/ 57944 h 57945"/>
                <a:gd name="connsiteX1" fmla="*/ 6 w 68126"/>
                <a:gd name="connsiteY1" fmla="*/ 28481 h 57945"/>
                <a:gd name="connsiteX2" fmla="*/ 32901 w 68126"/>
                <a:gd name="connsiteY2" fmla="*/ 4 h 57945"/>
                <a:gd name="connsiteX3" fmla="*/ 68124 w 68126"/>
                <a:gd name="connsiteY3" fmla="*/ 28660 h 57945"/>
                <a:gd name="connsiteX4" fmla="*/ 34901 w 68126"/>
                <a:gd name="connsiteY4" fmla="*/ 57944 h 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26" h="57945">
                  <a:moveTo>
                    <a:pt x="34901" y="57944"/>
                  </a:moveTo>
                  <a:cubicBezTo>
                    <a:pt x="13647" y="58093"/>
                    <a:pt x="-323" y="46302"/>
                    <a:pt x="6" y="28481"/>
                  </a:cubicBezTo>
                  <a:cubicBezTo>
                    <a:pt x="334" y="11556"/>
                    <a:pt x="13438" y="213"/>
                    <a:pt x="32901" y="4"/>
                  </a:cubicBezTo>
                  <a:cubicBezTo>
                    <a:pt x="55020" y="-235"/>
                    <a:pt x="67975" y="10302"/>
                    <a:pt x="68124" y="28660"/>
                  </a:cubicBezTo>
                  <a:cubicBezTo>
                    <a:pt x="68304" y="46541"/>
                    <a:pt x="55528" y="57795"/>
                    <a:pt x="34901" y="57944"/>
                  </a:cubicBezTo>
                  <a:close/>
                </a:path>
              </a:pathLst>
            </a:custGeom>
            <a:grpFill/>
            <a:ln w="2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F284350-0FE7-4993-BBCC-B9ED45716DA3}"/>
              </a:ext>
            </a:extLst>
          </p:cNvPr>
          <p:cNvSpPr/>
          <p:nvPr/>
        </p:nvSpPr>
        <p:spPr>
          <a:xfrm rot="10800000">
            <a:off x="9782087" y="2515856"/>
            <a:ext cx="1752688" cy="1135114"/>
          </a:xfrm>
          <a:custGeom>
            <a:avLst/>
            <a:gdLst>
              <a:gd name="connsiteX0" fmla="*/ 538495 w 1901962"/>
              <a:gd name="connsiteY0" fmla="*/ 224451 h 1231903"/>
              <a:gd name="connsiteX1" fmla="*/ 503272 w 1901962"/>
              <a:gd name="connsiteY1" fmla="*/ 195795 h 1231903"/>
              <a:gd name="connsiteX2" fmla="*/ 536495 w 1901962"/>
              <a:gd name="connsiteY2" fmla="*/ 166511 h 1231903"/>
              <a:gd name="connsiteX3" fmla="*/ 571390 w 1901962"/>
              <a:gd name="connsiteY3" fmla="*/ 195974 h 1231903"/>
              <a:gd name="connsiteX4" fmla="*/ 538495 w 1901962"/>
              <a:gd name="connsiteY4" fmla="*/ 224451 h 1231903"/>
              <a:gd name="connsiteX5" fmla="*/ 168140 w 1901962"/>
              <a:gd name="connsiteY5" fmla="*/ 557283 h 1231903"/>
              <a:gd name="connsiteX6" fmla="*/ 141692 w 1901962"/>
              <a:gd name="connsiteY6" fmla="*/ 539761 h 1231903"/>
              <a:gd name="connsiteX7" fmla="*/ 129812 w 1901962"/>
              <a:gd name="connsiteY7" fmla="*/ 471254 h 1231903"/>
              <a:gd name="connsiteX8" fmla="*/ 130916 w 1901962"/>
              <a:gd name="connsiteY8" fmla="*/ 456389 h 1231903"/>
              <a:gd name="connsiteX9" fmla="*/ 153692 w 1901962"/>
              <a:gd name="connsiteY9" fmla="*/ 441583 h 1231903"/>
              <a:gd name="connsiteX10" fmla="*/ 172827 w 1901962"/>
              <a:gd name="connsiteY10" fmla="*/ 460747 h 1231903"/>
              <a:gd name="connsiteX11" fmla="*/ 183871 w 1901962"/>
              <a:gd name="connsiteY11" fmla="*/ 529582 h 1231903"/>
              <a:gd name="connsiteX12" fmla="*/ 168140 w 1901962"/>
              <a:gd name="connsiteY12" fmla="*/ 557283 h 1231903"/>
              <a:gd name="connsiteX13" fmla="*/ 1384803 w 1901962"/>
              <a:gd name="connsiteY13" fmla="*/ 993702 h 1231903"/>
              <a:gd name="connsiteX14" fmla="*/ 1362967 w 1901962"/>
              <a:gd name="connsiteY14" fmla="*/ 991042 h 1231903"/>
              <a:gd name="connsiteX15" fmla="*/ 1352400 w 1901962"/>
              <a:gd name="connsiteY15" fmla="*/ 950027 h 1231903"/>
              <a:gd name="connsiteX16" fmla="*/ 1387265 w 1901962"/>
              <a:gd name="connsiteY16" fmla="*/ 881072 h 1231903"/>
              <a:gd name="connsiteX17" fmla="*/ 1426250 w 1901962"/>
              <a:gd name="connsiteY17" fmla="*/ 857222 h 1231903"/>
              <a:gd name="connsiteX18" fmla="*/ 1544010 w 1901962"/>
              <a:gd name="connsiteY18" fmla="*/ 856535 h 1231903"/>
              <a:gd name="connsiteX19" fmla="*/ 1836098 w 1901962"/>
              <a:gd name="connsiteY19" fmla="*/ 608060 h 1231903"/>
              <a:gd name="connsiteX20" fmla="*/ 1574548 w 1901962"/>
              <a:gd name="connsiteY20" fmla="*/ 228301 h 1231903"/>
              <a:gd name="connsiteX21" fmla="*/ 1521085 w 1901962"/>
              <a:gd name="connsiteY21" fmla="*/ 224660 h 1231903"/>
              <a:gd name="connsiteX22" fmla="*/ 1122999 w 1901962"/>
              <a:gd name="connsiteY22" fmla="*/ 224212 h 1231903"/>
              <a:gd name="connsiteX23" fmla="*/ 1111222 w 1901962"/>
              <a:gd name="connsiteY23" fmla="*/ 226850 h 1231903"/>
              <a:gd name="connsiteX24" fmla="*/ 1110801 w 1901962"/>
              <a:gd name="connsiteY24" fmla="*/ 228452 h 1231903"/>
              <a:gd name="connsiteX25" fmla="*/ 1110801 w 1901962"/>
              <a:gd name="connsiteY25" fmla="*/ 227912 h 1231903"/>
              <a:gd name="connsiteX26" fmla="*/ 1108474 w 1901962"/>
              <a:gd name="connsiteY26" fmla="*/ 235812 h 1231903"/>
              <a:gd name="connsiteX27" fmla="*/ 1108563 w 1901962"/>
              <a:gd name="connsiteY27" fmla="*/ 389363 h 1231903"/>
              <a:gd name="connsiteX28" fmla="*/ 1121011 w 1901962"/>
              <a:gd name="connsiteY28" fmla="*/ 401691 h 1231903"/>
              <a:gd name="connsiteX29" fmla="*/ 1214921 w 1901962"/>
              <a:gd name="connsiteY29" fmla="*/ 401423 h 1231903"/>
              <a:gd name="connsiteX30" fmla="*/ 1249308 w 1901962"/>
              <a:gd name="connsiteY30" fmla="*/ 419572 h 1231903"/>
              <a:gd name="connsiteX31" fmla="*/ 1239846 w 1901962"/>
              <a:gd name="connsiteY31" fmla="*/ 455960 h 1231903"/>
              <a:gd name="connsiteX32" fmla="*/ 979937 w 1901962"/>
              <a:gd name="connsiteY32" fmla="*/ 763122 h 1231903"/>
              <a:gd name="connsiteX33" fmla="*/ 921878 w 1901962"/>
              <a:gd name="connsiteY33" fmla="*/ 762913 h 1231903"/>
              <a:gd name="connsiteX34" fmla="*/ 884475 w 1901962"/>
              <a:gd name="connsiteY34" fmla="*/ 718406 h 1231903"/>
              <a:gd name="connsiteX35" fmla="*/ 886863 w 1901962"/>
              <a:gd name="connsiteY35" fmla="*/ 675988 h 1231903"/>
              <a:gd name="connsiteX36" fmla="*/ 928147 w 1901962"/>
              <a:gd name="connsiteY36" fmla="*/ 680018 h 1231903"/>
              <a:gd name="connsiteX37" fmla="*/ 944535 w 1901962"/>
              <a:gd name="connsiteY37" fmla="*/ 699331 h 1231903"/>
              <a:gd name="connsiteX38" fmla="*/ 956743 w 1901962"/>
              <a:gd name="connsiteY38" fmla="*/ 700226 h 1231903"/>
              <a:gd name="connsiteX39" fmla="*/ 1156384 w 1901962"/>
              <a:gd name="connsiteY39" fmla="*/ 463243 h 1231903"/>
              <a:gd name="connsiteX40" fmla="*/ 1156175 w 1901962"/>
              <a:gd name="connsiteY40" fmla="*/ 460079 h 1231903"/>
              <a:gd name="connsiteX41" fmla="*/ 1088713 w 1901962"/>
              <a:gd name="connsiteY41" fmla="*/ 460079 h 1231903"/>
              <a:gd name="connsiteX42" fmla="*/ 1049997 w 1901962"/>
              <a:gd name="connsiteY42" fmla="*/ 421870 h 1231903"/>
              <a:gd name="connsiteX43" fmla="*/ 1050295 w 1901962"/>
              <a:gd name="connsiteY43" fmla="*/ 74500 h 1231903"/>
              <a:gd name="connsiteX44" fmla="*/ 1033310 w 1901962"/>
              <a:gd name="connsiteY44" fmla="*/ 57515 h 1231903"/>
              <a:gd name="connsiteX45" fmla="*/ 866326 w 1901962"/>
              <a:gd name="connsiteY45" fmla="*/ 57545 h 1231903"/>
              <a:gd name="connsiteX46" fmla="*/ 851819 w 1901962"/>
              <a:gd name="connsiteY46" fmla="*/ 72410 h 1231903"/>
              <a:gd name="connsiteX47" fmla="*/ 852058 w 1901962"/>
              <a:gd name="connsiteY47" fmla="*/ 419781 h 1231903"/>
              <a:gd name="connsiteX48" fmla="*/ 812416 w 1901962"/>
              <a:gd name="connsiteY48" fmla="*/ 460079 h 1231903"/>
              <a:gd name="connsiteX49" fmla="*/ 746835 w 1901962"/>
              <a:gd name="connsiteY49" fmla="*/ 460408 h 1231903"/>
              <a:gd name="connsiteX50" fmla="*/ 744835 w 1901962"/>
              <a:gd name="connsiteY50" fmla="*/ 462766 h 1231903"/>
              <a:gd name="connsiteX51" fmla="*/ 797789 w 1901962"/>
              <a:gd name="connsiteY51" fmla="*/ 525571 h 1231903"/>
              <a:gd name="connsiteX52" fmla="*/ 860267 w 1901962"/>
              <a:gd name="connsiteY52" fmla="*/ 599571 h 1231903"/>
              <a:gd name="connsiteX53" fmla="*/ 859640 w 1901962"/>
              <a:gd name="connsiteY53" fmla="*/ 644317 h 1231903"/>
              <a:gd name="connsiteX54" fmla="*/ 815491 w 1901962"/>
              <a:gd name="connsiteY54" fmla="*/ 636914 h 1231903"/>
              <a:gd name="connsiteX55" fmla="*/ 660417 w 1901962"/>
              <a:gd name="connsiteY55" fmla="*/ 453810 h 1231903"/>
              <a:gd name="connsiteX56" fmla="*/ 653134 w 1901962"/>
              <a:gd name="connsiteY56" fmla="*/ 418378 h 1231903"/>
              <a:gd name="connsiteX57" fmla="*/ 685343 w 1901962"/>
              <a:gd name="connsiteY57" fmla="*/ 401393 h 1231903"/>
              <a:gd name="connsiteX58" fmla="*/ 779282 w 1901962"/>
              <a:gd name="connsiteY58" fmla="*/ 401662 h 1231903"/>
              <a:gd name="connsiteX59" fmla="*/ 793581 w 1901962"/>
              <a:gd name="connsiteY59" fmla="*/ 388080 h 1231903"/>
              <a:gd name="connsiteX60" fmla="*/ 793551 w 1901962"/>
              <a:gd name="connsiteY60" fmla="*/ 236021 h 1231903"/>
              <a:gd name="connsiteX61" fmla="*/ 790853 w 1901962"/>
              <a:gd name="connsiteY61" fmla="*/ 225996 h 1231903"/>
              <a:gd name="connsiteX62" fmla="*/ 790853 w 1901962"/>
              <a:gd name="connsiteY62" fmla="*/ 220200 h 1231903"/>
              <a:gd name="connsiteX63" fmla="*/ 789814 w 1901962"/>
              <a:gd name="connsiteY63" fmla="*/ 220200 h 1231903"/>
              <a:gd name="connsiteX64" fmla="*/ 789814 w 1901962"/>
              <a:gd name="connsiteY64" fmla="*/ 226847 h 1231903"/>
              <a:gd name="connsiteX65" fmla="*/ 779419 w 1901962"/>
              <a:gd name="connsiteY65" fmla="*/ 224152 h 1231903"/>
              <a:gd name="connsiteX66" fmla="*/ 627331 w 1901962"/>
              <a:gd name="connsiteY66" fmla="*/ 224480 h 1231903"/>
              <a:gd name="connsiteX67" fmla="*/ 598973 w 1901962"/>
              <a:gd name="connsiteY67" fmla="*/ 206660 h 1231903"/>
              <a:gd name="connsiteX68" fmla="*/ 605033 w 1901962"/>
              <a:gd name="connsiteY68" fmla="*/ 175048 h 1231903"/>
              <a:gd name="connsiteX69" fmla="*/ 631032 w 1901962"/>
              <a:gd name="connsiteY69" fmla="*/ 166481 h 1231903"/>
              <a:gd name="connsiteX70" fmla="*/ 778643 w 1901962"/>
              <a:gd name="connsiteY70" fmla="*/ 166750 h 1231903"/>
              <a:gd name="connsiteX71" fmla="*/ 789814 w 1901962"/>
              <a:gd name="connsiteY71" fmla="*/ 164587 h 1231903"/>
              <a:gd name="connsiteX72" fmla="*/ 789814 w 1901962"/>
              <a:gd name="connsiteY72" fmla="*/ 174481 h 1231903"/>
              <a:gd name="connsiteX73" fmla="*/ 790853 w 1901962"/>
              <a:gd name="connsiteY73" fmla="*/ 174481 h 1231903"/>
              <a:gd name="connsiteX74" fmla="*/ 790853 w 1901962"/>
              <a:gd name="connsiteY74" fmla="*/ 160677 h 1231903"/>
              <a:gd name="connsiteX75" fmla="*/ 793521 w 1901962"/>
              <a:gd name="connsiteY75" fmla="*/ 150529 h 1231903"/>
              <a:gd name="connsiteX76" fmla="*/ 793222 w 1901962"/>
              <a:gd name="connsiteY76" fmla="*/ 34232 h 1231903"/>
              <a:gd name="connsiteX77" fmla="*/ 826685 w 1901962"/>
              <a:gd name="connsiteY77" fmla="*/ 113 h 1231903"/>
              <a:gd name="connsiteX78" fmla="*/ 1075668 w 1901962"/>
              <a:gd name="connsiteY78" fmla="*/ 113 h 1231903"/>
              <a:gd name="connsiteX79" fmla="*/ 1108742 w 1901962"/>
              <a:gd name="connsiteY79" fmla="*/ 33097 h 1231903"/>
              <a:gd name="connsiteX80" fmla="*/ 1108533 w 1901962"/>
              <a:gd name="connsiteY80" fmla="*/ 150888 h 1231903"/>
              <a:gd name="connsiteX81" fmla="*/ 1110996 w 1901962"/>
              <a:gd name="connsiteY81" fmla="*/ 162063 h 1231903"/>
              <a:gd name="connsiteX82" fmla="*/ 1111840 w 1901962"/>
              <a:gd name="connsiteY82" fmla="*/ 162282 h 1231903"/>
              <a:gd name="connsiteX83" fmla="*/ 1111840 w 1901962"/>
              <a:gd name="connsiteY83" fmla="*/ 164498 h 1231903"/>
              <a:gd name="connsiteX84" fmla="*/ 1122342 w 1901962"/>
              <a:gd name="connsiteY84" fmla="*/ 166839 h 1231903"/>
              <a:gd name="connsiteX85" fmla="*/ 1523414 w 1901962"/>
              <a:gd name="connsiteY85" fmla="*/ 166630 h 1231903"/>
              <a:gd name="connsiteX86" fmla="*/ 1887978 w 1901962"/>
              <a:gd name="connsiteY86" fmla="*/ 441315 h 1231903"/>
              <a:gd name="connsiteX87" fmla="*/ 1589950 w 1901962"/>
              <a:gd name="connsiteY87" fmla="*/ 910684 h 1231903"/>
              <a:gd name="connsiteX88" fmla="*/ 1450190 w 1901962"/>
              <a:gd name="connsiteY88" fmla="*/ 915878 h 1231903"/>
              <a:gd name="connsiteX89" fmla="*/ 1429325 w 1901962"/>
              <a:gd name="connsiteY89" fmla="*/ 929371 h 1231903"/>
              <a:gd name="connsiteX90" fmla="*/ 1402788 w 1901962"/>
              <a:gd name="connsiteY90" fmla="*/ 979191 h 1231903"/>
              <a:gd name="connsiteX91" fmla="*/ 1384803 w 1901962"/>
              <a:gd name="connsiteY91" fmla="*/ 993702 h 1231903"/>
              <a:gd name="connsiteX92" fmla="*/ 826724 w 1901962"/>
              <a:gd name="connsiteY92" fmla="*/ 1032837 h 1231903"/>
              <a:gd name="connsiteX93" fmla="*/ 806583 w 1901962"/>
              <a:gd name="connsiteY93" fmla="*/ 1030445 h 1231903"/>
              <a:gd name="connsiteX94" fmla="*/ 563540 w 1901962"/>
              <a:gd name="connsiteY94" fmla="*/ 798924 h 1231903"/>
              <a:gd name="connsiteX95" fmla="*/ 536764 w 1901962"/>
              <a:gd name="connsiteY95" fmla="*/ 782268 h 1231903"/>
              <a:gd name="connsiteX96" fmla="*/ 394258 w 1901962"/>
              <a:gd name="connsiteY96" fmla="*/ 775939 h 1231903"/>
              <a:gd name="connsiteX97" fmla="*/ 164170 w 1901962"/>
              <a:gd name="connsiteY97" fmla="*/ 598627 h 1231903"/>
              <a:gd name="connsiteX98" fmla="*/ 182916 w 1901962"/>
              <a:gd name="connsiteY98" fmla="*/ 563732 h 1231903"/>
              <a:gd name="connsiteX99" fmla="*/ 204677 w 1901962"/>
              <a:gd name="connsiteY99" fmla="*/ 581224 h 1231903"/>
              <a:gd name="connsiteX100" fmla="*/ 345780 w 1901962"/>
              <a:gd name="connsiteY100" fmla="*/ 714447 h 1231903"/>
              <a:gd name="connsiteX101" fmla="*/ 459720 w 1901962"/>
              <a:gd name="connsiteY101" fmla="*/ 739313 h 1231903"/>
              <a:gd name="connsiteX102" fmla="*/ 562525 w 1901962"/>
              <a:gd name="connsiteY102" fmla="*/ 739313 h 1231903"/>
              <a:gd name="connsiteX103" fmla="*/ 591599 w 1901962"/>
              <a:gd name="connsiteY103" fmla="*/ 757223 h 1231903"/>
              <a:gd name="connsiteX104" fmla="*/ 825150 w 1901962"/>
              <a:gd name="connsiteY104" fmla="*/ 990982 h 1231903"/>
              <a:gd name="connsiteX105" fmla="*/ 839389 w 1901962"/>
              <a:gd name="connsiteY105" fmla="*/ 1020923 h 1231903"/>
              <a:gd name="connsiteX106" fmla="*/ 826724 w 1901962"/>
              <a:gd name="connsiteY106" fmla="*/ 1032837 h 1231903"/>
              <a:gd name="connsiteX107" fmla="*/ 934890 w 1901962"/>
              <a:gd name="connsiteY107" fmla="*/ 1231649 h 1231903"/>
              <a:gd name="connsiteX108" fmla="*/ 520704 w 1901962"/>
              <a:gd name="connsiteY108" fmla="*/ 996534 h 1231903"/>
              <a:gd name="connsiteX109" fmla="*/ 479332 w 1901962"/>
              <a:gd name="connsiteY109" fmla="*/ 927759 h 1231903"/>
              <a:gd name="connsiteX110" fmla="*/ 460257 w 1901962"/>
              <a:gd name="connsiteY110" fmla="*/ 915818 h 1231903"/>
              <a:gd name="connsiteX111" fmla="*/ 338109 w 1901962"/>
              <a:gd name="connsiteY111" fmla="*/ 914057 h 1231903"/>
              <a:gd name="connsiteX112" fmla="*/ 4738 w 1901962"/>
              <a:gd name="connsiteY112" fmla="*/ 602298 h 1231903"/>
              <a:gd name="connsiteX113" fmla="*/ 240677 w 1901962"/>
              <a:gd name="connsiteY113" fmla="*/ 191048 h 1231903"/>
              <a:gd name="connsiteX114" fmla="*/ 381900 w 1901962"/>
              <a:gd name="connsiteY114" fmla="*/ 166421 h 1231903"/>
              <a:gd name="connsiteX115" fmla="*/ 443033 w 1901962"/>
              <a:gd name="connsiteY115" fmla="*/ 166600 h 1231903"/>
              <a:gd name="connsiteX116" fmla="*/ 473600 w 1901962"/>
              <a:gd name="connsiteY116" fmla="*/ 195764 h 1231903"/>
              <a:gd name="connsiteX117" fmla="*/ 442466 w 1901962"/>
              <a:gd name="connsiteY117" fmla="*/ 224421 h 1231903"/>
              <a:gd name="connsiteX118" fmla="*/ 316139 w 1901962"/>
              <a:gd name="connsiteY118" fmla="*/ 230063 h 1231903"/>
              <a:gd name="connsiteX119" fmla="*/ 61484 w 1901962"/>
              <a:gd name="connsiteY119" fmla="*/ 494269 h 1231903"/>
              <a:gd name="connsiteX120" fmla="*/ 316079 w 1901962"/>
              <a:gd name="connsiteY120" fmla="*/ 852088 h 1231903"/>
              <a:gd name="connsiteX121" fmla="*/ 342586 w 1901962"/>
              <a:gd name="connsiteY121" fmla="*/ 855879 h 1231903"/>
              <a:gd name="connsiteX122" fmla="*/ 418586 w 1901962"/>
              <a:gd name="connsiteY122" fmla="*/ 856058 h 1231903"/>
              <a:gd name="connsiteX123" fmla="*/ 418616 w 1901962"/>
              <a:gd name="connsiteY123" fmla="*/ 857461 h 1231903"/>
              <a:gd name="connsiteX124" fmla="*/ 481212 w 1901962"/>
              <a:gd name="connsiteY124" fmla="*/ 857222 h 1231903"/>
              <a:gd name="connsiteX125" fmla="*/ 522824 w 1901962"/>
              <a:gd name="connsiteY125" fmla="*/ 883311 h 1231903"/>
              <a:gd name="connsiteX126" fmla="*/ 774314 w 1901962"/>
              <a:gd name="connsiteY126" fmla="*/ 1134593 h 1231903"/>
              <a:gd name="connsiteX127" fmla="*/ 1239983 w 1901962"/>
              <a:gd name="connsiteY127" fmla="*/ 1074862 h 1231903"/>
              <a:gd name="connsiteX128" fmla="*/ 1306131 w 1901962"/>
              <a:gd name="connsiteY128" fmla="*/ 1012713 h 1231903"/>
              <a:gd name="connsiteX129" fmla="*/ 1341325 w 1901962"/>
              <a:gd name="connsiteY129" fmla="*/ 1005967 h 1231903"/>
              <a:gd name="connsiteX130" fmla="*/ 1356608 w 1901962"/>
              <a:gd name="connsiteY130" fmla="*/ 1037101 h 1231903"/>
              <a:gd name="connsiteX131" fmla="*/ 1348728 w 1901962"/>
              <a:gd name="connsiteY131" fmla="*/ 1052802 h 1231903"/>
              <a:gd name="connsiteX132" fmla="*/ 1010969 w 1901962"/>
              <a:gd name="connsiteY132" fmla="*/ 1228861 h 1231903"/>
              <a:gd name="connsiteX133" fmla="*/ 934890 w 1901962"/>
              <a:gd name="connsiteY133" fmla="*/ 1231649 h 1231903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89814 w 1901962"/>
              <a:gd name="connsiteY72" fmla="*/ 174368 h 1231790"/>
              <a:gd name="connsiteX73" fmla="*/ 790853 w 1901962"/>
              <a:gd name="connsiteY73" fmla="*/ 160564 h 1231790"/>
              <a:gd name="connsiteX74" fmla="*/ 793521 w 1901962"/>
              <a:gd name="connsiteY74" fmla="*/ 150416 h 1231790"/>
              <a:gd name="connsiteX75" fmla="*/ 793222 w 1901962"/>
              <a:gd name="connsiteY75" fmla="*/ 34119 h 1231790"/>
              <a:gd name="connsiteX76" fmla="*/ 826685 w 1901962"/>
              <a:gd name="connsiteY76" fmla="*/ 0 h 1231790"/>
              <a:gd name="connsiteX77" fmla="*/ 1075668 w 1901962"/>
              <a:gd name="connsiteY77" fmla="*/ 0 h 1231790"/>
              <a:gd name="connsiteX78" fmla="*/ 1108742 w 1901962"/>
              <a:gd name="connsiteY78" fmla="*/ 32984 h 1231790"/>
              <a:gd name="connsiteX79" fmla="*/ 1108533 w 1901962"/>
              <a:gd name="connsiteY79" fmla="*/ 150775 h 1231790"/>
              <a:gd name="connsiteX80" fmla="*/ 1110996 w 1901962"/>
              <a:gd name="connsiteY80" fmla="*/ 161950 h 1231790"/>
              <a:gd name="connsiteX81" fmla="*/ 1111840 w 1901962"/>
              <a:gd name="connsiteY81" fmla="*/ 162169 h 1231790"/>
              <a:gd name="connsiteX82" fmla="*/ 1111840 w 1901962"/>
              <a:gd name="connsiteY82" fmla="*/ 164385 h 1231790"/>
              <a:gd name="connsiteX83" fmla="*/ 1122342 w 1901962"/>
              <a:gd name="connsiteY83" fmla="*/ 166726 h 1231790"/>
              <a:gd name="connsiteX84" fmla="*/ 1523414 w 1901962"/>
              <a:gd name="connsiteY84" fmla="*/ 166517 h 1231790"/>
              <a:gd name="connsiteX85" fmla="*/ 1887978 w 1901962"/>
              <a:gd name="connsiteY85" fmla="*/ 441202 h 1231790"/>
              <a:gd name="connsiteX86" fmla="*/ 1589950 w 1901962"/>
              <a:gd name="connsiteY86" fmla="*/ 910571 h 1231790"/>
              <a:gd name="connsiteX87" fmla="*/ 1450190 w 1901962"/>
              <a:gd name="connsiteY87" fmla="*/ 915765 h 1231790"/>
              <a:gd name="connsiteX88" fmla="*/ 1429325 w 1901962"/>
              <a:gd name="connsiteY88" fmla="*/ 929258 h 1231790"/>
              <a:gd name="connsiteX89" fmla="*/ 1402788 w 1901962"/>
              <a:gd name="connsiteY89" fmla="*/ 979078 h 1231790"/>
              <a:gd name="connsiteX90" fmla="*/ 1384803 w 1901962"/>
              <a:gd name="connsiteY90" fmla="*/ 993589 h 1231790"/>
              <a:gd name="connsiteX91" fmla="*/ 826724 w 1901962"/>
              <a:gd name="connsiteY91" fmla="*/ 1032724 h 1231790"/>
              <a:gd name="connsiteX92" fmla="*/ 806583 w 1901962"/>
              <a:gd name="connsiteY92" fmla="*/ 1030332 h 1231790"/>
              <a:gd name="connsiteX93" fmla="*/ 563540 w 1901962"/>
              <a:gd name="connsiteY93" fmla="*/ 798811 h 1231790"/>
              <a:gd name="connsiteX94" fmla="*/ 536764 w 1901962"/>
              <a:gd name="connsiteY94" fmla="*/ 782155 h 1231790"/>
              <a:gd name="connsiteX95" fmla="*/ 394258 w 1901962"/>
              <a:gd name="connsiteY95" fmla="*/ 775826 h 1231790"/>
              <a:gd name="connsiteX96" fmla="*/ 164170 w 1901962"/>
              <a:gd name="connsiteY96" fmla="*/ 598514 h 1231790"/>
              <a:gd name="connsiteX97" fmla="*/ 182916 w 1901962"/>
              <a:gd name="connsiteY97" fmla="*/ 563619 h 1231790"/>
              <a:gd name="connsiteX98" fmla="*/ 204677 w 1901962"/>
              <a:gd name="connsiteY98" fmla="*/ 581111 h 1231790"/>
              <a:gd name="connsiteX99" fmla="*/ 345780 w 1901962"/>
              <a:gd name="connsiteY99" fmla="*/ 714334 h 1231790"/>
              <a:gd name="connsiteX100" fmla="*/ 459720 w 1901962"/>
              <a:gd name="connsiteY100" fmla="*/ 739200 h 1231790"/>
              <a:gd name="connsiteX101" fmla="*/ 562525 w 1901962"/>
              <a:gd name="connsiteY101" fmla="*/ 739200 h 1231790"/>
              <a:gd name="connsiteX102" fmla="*/ 591599 w 1901962"/>
              <a:gd name="connsiteY102" fmla="*/ 757110 h 1231790"/>
              <a:gd name="connsiteX103" fmla="*/ 825150 w 1901962"/>
              <a:gd name="connsiteY103" fmla="*/ 990869 h 1231790"/>
              <a:gd name="connsiteX104" fmla="*/ 839389 w 1901962"/>
              <a:gd name="connsiteY104" fmla="*/ 1020810 h 1231790"/>
              <a:gd name="connsiteX105" fmla="*/ 826724 w 1901962"/>
              <a:gd name="connsiteY105" fmla="*/ 1032724 h 1231790"/>
              <a:gd name="connsiteX106" fmla="*/ 934890 w 1901962"/>
              <a:gd name="connsiteY106" fmla="*/ 1231536 h 1231790"/>
              <a:gd name="connsiteX107" fmla="*/ 520704 w 1901962"/>
              <a:gd name="connsiteY107" fmla="*/ 996421 h 1231790"/>
              <a:gd name="connsiteX108" fmla="*/ 479332 w 1901962"/>
              <a:gd name="connsiteY108" fmla="*/ 927646 h 1231790"/>
              <a:gd name="connsiteX109" fmla="*/ 460257 w 1901962"/>
              <a:gd name="connsiteY109" fmla="*/ 915705 h 1231790"/>
              <a:gd name="connsiteX110" fmla="*/ 338109 w 1901962"/>
              <a:gd name="connsiteY110" fmla="*/ 913944 h 1231790"/>
              <a:gd name="connsiteX111" fmla="*/ 4738 w 1901962"/>
              <a:gd name="connsiteY111" fmla="*/ 602185 h 1231790"/>
              <a:gd name="connsiteX112" fmla="*/ 240677 w 1901962"/>
              <a:gd name="connsiteY112" fmla="*/ 190935 h 1231790"/>
              <a:gd name="connsiteX113" fmla="*/ 381900 w 1901962"/>
              <a:gd name="connsiteY113" fmla="*/ 166308 h 1231790"/>
              <a:gd name="connsiteX114" fmla="*/ 443033 w 1901962"/>
              <a:gd name="connsiteY114" fmla="*/ 166487 h 1231790"/>
              <a:gd name="connsiteX115" fmla="*/ 473600 w 1901962"/>
              <a:gd name="connsiteY115" fmla="*/ 195651 h 1231790"/>
              <a:gd name="connsiteX116" fmla="*/ 442466 w 1901962"/>
              <a:gd name="connsiteY116" fmla="*/ 224308 h 1231790"/>
              <a:gd name="connsiteX117" fmla="*/ 316139 w 1901962"/>
              <a:gd name="connsiteY117" fmla="*/ 229950 h 1231790"/>
              <a:gd name="connsiteX118" fmla="*/ 61484 w 1901962"/>
              <a:gd name="connsiteY118" fmla="*/ 494156 h 1231790"/>
              <a:gd name="connsiteX119" fmla="*/ 316079 w 1901962"/>
              <a:gd name="connsiteY119" fmla="*/ 851975 h 1231790"/>
              <a:gd name="connsiteX120" fmla="*/ 342586 w 1901962"/>
              <a:gd name="connsiteY120" fmla="*/ 855766 h 1231790"/>
              <a:gd name="connsiteX121" fmla="*/ 418586 w 1901962"/>
              <a:gd name="connsiteY121" fmla="*/ 855945 h 1231790"/>
              <a:gd name="connsiteX122" fmla="*/ 418616 w 1901962"/>
              <a:gd name="connsiteY122" fmla="*/ 857348 h 1231790"/>
              <a:gd name="connsiteX123" fmla="*/ 481212 w 1901962"/>
              <a:gd name="connsiteY123" fmla="*/ 857109 h 1231790"/>
              <a:gd name="connsiteX124" fmla="*/ 522824 w 1901962"/>
              <a:gd name="connsiteY124" fmla="*/ 883198 h 1231790"/>
              <a:gd name="connsiteX125" fmla="*/ 774314 w 1901962"/>
              <a:gd name="connsiteY125" fmla="*/ 1134480 h 1231790"/>
              <a:gd name="connsiteX126" fmla="*/ 1239983 w 1901962"/>
              <a:gd name="connsiteY126" fmla="*/ 1074749 h 1231790"/>
              <a:gd name="connsiteX127" fmla="*/ 1306131 w 1901962"/>
              <a:gd name="connsiteY127" fmla="*/ 1012600 h 1231790"/>
              <a:gd name="connsiteX128" fmla="*/ 1341325 w 1901962"/>
              <a:gd name="connsiteY128" fmla="*/ 1005854 h 1231790"/>
              <a:gd name="connsiteX129" fmla="*/ 1356608 w 1901962"/>
              <a:gd name="connsiteY129" fmla="*/ 1036988 h 1231790"/>
              <a:gd name="connsiteX130" fmla="*/ 1348728 w 1901962"/>
              <a:gd name="connsiteY130" fmla="*/ 1052689 h 1231790"/>
              <a:gd name="connsiteX131" fmla="*/ 1010969 w 1901962"/>
              <a:gd name="connsiteY131" fmla="*/ 1228748 h 1231790"/>
              <a:gd name="connsiteX132" fmla="*/ 934890 w 1901962"/>
              <a:gd name="connsiteY132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89814 w 1901962"/>
              <a:gd name="connsiteY72" fmla="*/ 174368 h 1231790"/>
              <a:gd name="connsiteX73" fmla="*/ 793521 w 1901962"/>
              <a:gd name="connsiteY73" fmla="*/ 150416 h 1231790"/>
              <a:gd name="connsiteX74" fmla="*/ 793222 w 1901962"/>
              <a:gd name="connsiteY74" fmla="*/ 34119 h 1231790"/>
              <a:gd name="connsiteX75" fmla="*/ 826685 w 1901962"/>
              <a:gd name="connsiteY75" fmla="*/ 0 h 1231790"/>
              <a:gd name="connsiteX76" fmla="*/ 1075668 w 1901962"/>
              <a:gd name="connsiteY76" fmla="*/ 0 h 1231790"/>
              <a:gd name="connsiteX77" fmla="*/ 1108742 w 1901962"/>
              <a:gd name="connsiteY77" fmla="*/ 32984 h 1231790"/>
              <a:gd name="connsiteX78" fmla="*/ 1108533 w 1901962"/>
              <a:gd name="connsiteY78" fmla="*/ 150775 h 1231790"/>
              <a:gd name="connsiteX79" fmla="*/ 1110996 w 1901962"/>
              <a:gd name="connsiteY79" fmla="*/ 161950 h 1231790"/>
              <a:gd name="connsiteX80" fmla="*/ 1111840 w 1901962"/>
              <a:gd name="connsiteY80" fmla="*/ 162169 h 1231790"/>
              <a:gd name="connsiteX81" fmla="*/ 1111840 w 1901962"/>
              <a:gd name="connsiteY81" fmla="*/ 164385 h 1231790"/>
              <a:gd name="connsiteX82" fmla="*/ 1122342 w 1901962"/>
              <a:gd name="connsiteY82" fmla="*/ 166726 h 1231790"/>
              <a:gd name="connsiteX83" fmla="*/ 1523414 w 1901962"/>
              <a:gd name="connsiteY83" fmla="*/ 166517 h 1231790"/>
              <a:gd name="connsiteX84" fmla="*/ 1887978 w 1901962"/>
              <a:gd name="connsiteY84" fmla="*/ 441202 h 1231790"/>
              <a:gd name="connsiteX85" fmla="*/ 1589950 w 1901962"/>
              <a:gd name="connsiteY85" fmla="*/ 910571 h 1231790"/>
              <a:gd name="connsiteX86" fmla="*/ 1450190 w 1901962"/>
              <a:gd name="connsiteY86" fmla="*/ 915765 h 1231790"/>
              <a:gd name="connsiteX87" fmla="*/ 1429325 w 1901962"/>
              <a:gd name="connsiteY87" fmla="*/ 929258 h 1231790"/>
              <a:gd name="connsiteX88" fmla="*/ 1402788 w 1901962"/>
              <a:gd name="connsiteY88" fmla="*/ 979078 h 1231790"/>
              <a:gd name="connsiteX89" fmla="*/ 1384803 w 1901962"/>
              <a:gd name="connsiteY89" fmla="*/ 993589 h 1231790"/>
              <a:gd name="connsiteX90" fmla="*/ 826724 w 1901962"/>
              <a:gd name="connsiteY90" fmla="*/ 1032724 h 1231790"/>
              <a:gd name="connsiteX91" fmla="*/ 806583 w 1901962"/>
              <a:gd name="connsiteY91" fmla="*/ 1030332 h 1231790"/>
              <a:gd name="connsiteX92" fmla="*/ 563540 w 1901962"/>
              <a:gd name="connsiteY92" fmla="*/ 798811 h 1231790"/>
              <a:gd name="connsiteX93" fmla="*/ 536764 w 1901962"/>
              <a:gd name="connsiteY93" fmla="*/ 782155 h 1231790"/>
              <a:gd name="connsiteX94" fmla="*/ 394258 w 1901962"/>
              <a:gd name="connsiteY94" fmla="*/ 775826 h 1231790"/>
              <a:gd name="connsiteX95" fmla="*/ 164170 w 1901962"/>
              <a:gd name="connsiteY95" fmla="*/ 598514 h 1231790"/>
              <a:gd name="connsiteX96" fmla="*/ 182916 w 1901962"/>
              <a:gd name="connsiteY96" fmla="*/ 563619 h 1231790"/>
              <a:gd name="connsiteX97" fmla="*/ 204677 w 1901962"/>
              <a:gd name="connsiteY97" fmla="*/ 581111 h 1231790"/>
              <a:gd name="connsiteX98" fmla="*/ 345780 w 1901962"/>
              <a:gd name="connsiteY98" fmla="*/ 714334 h 1231790"/>
              <a:gd name="connsiteX99" fmla="*/ 459720 w 1901962"/>
              <a:gd name="connsiteY99" fmla="*/ 739200 h 1231790"/>
              <a:gd name="connsiteX100" fmla="*/ 562525 w 1901962"/>
              <a:gd name="connsiteY100" fmla="*/ 739200 h 1231790"/>
              <a:gd name="connsiteX101" fmla="*/ 591599 w 1901962"/>
              <a:gd name="connsiteY101" fmla="*/ 757110 h 1231790"/>
              <a:gd name="connsiteX102" fmla="*/ 825150 w 1901962"/>
              <a:gd name="connsiteY102" fmla="*/ 990869 h 1231790"/>
              <a:gd name="connsiteX103" fmla="*/ 839389 w 1901962"/>
              <a:gd name="connsiteY103" fmla="*/ 1020810 h 1231790"/>
              <a:gd name="connsiteX104" fmla="*/ 826724 w 1901962"/>
              <a:gd name="connsiteY104" fmla="*/ 1032724 h 1231790"/>
              <a:gd name="connsiteX105" fmla="*/ 934890 w 1901962"/>
              <a:gd name="connsiteY105" fmla="*/ 1231536 h 1231790"/>
              <a:gd name="connsiteX106" fmla="*/ 520704 w 1901962"/>
              <a:gd name="connsiteY106" fmla="*/ 996421 h 1231790"/>
              <a:gd name="connsiteX107" fmla="*/ 479332 w 1901962"/>
              <a:gd name="connsiteY107" fmla="*/ 927646 h 1231790"/>
              <a:gd name="connsiteX108" fmla="*/ 460257 w 1901962"/>
              <a:gd name="connsiteY108" fmla="*/ 915705 h 1231790"/>
              <a:gd name="connsiteX109" fmla="*/ 338109 w 1901962"/>
              <a:gd name="connsiteY109" fmla="*/ 913944 h 1231790"/>
              <a:gd name="connsiteX110" fmla="*/ 4738 w 1901962"/>
              <a:gd name="connsiteY110" fmla="*/ 602185 h 1231790"/>
              <a:gd name="connsiteX111" fmla="*/ 240677 w 1901962"/>
              <a:gd name="connsiteY111" fmla="*/ 190935 h 1231790"/>
              <a:gd name="connsiteX112" fmla="*/ 381900 w 1901962"/>
              <a:gd name="connsiteY112" fmla="*/ 166308 h 1231790"/>
              <a:gd name="connsiteX113" fmla="*/ 443033 w 1901962"/>
              <a:gd name="connsiteY113" fmla="*/ 166487 h 1231790"/>
              <a:gd name="connsiteX114" fmla="*/ 473600 w 1901962"/>
              <a:gd name="connsiteY114" fmla="*/ 195651 h 1231790"/>
              <a:gd name="connsiteX115" fmla="*/ 442466 w 1901962"/>
              <a:gd name="connsiteY115" fmla="*/ 224308 h 1231790"/>
              <a:gd name="connsiteX116" fmla="*/ 316139 w 1901962"/>
              <a:gd name="connsiteY116" fmla="*/ 229950 h 1231790"/>
              <a:gd name="connsiteX117" fmla="*/ 61484 w 1901962"/>
              <a:gd name="connsiteY117" fmla="*/ 494156 h 1231790"/>
              <a:gd name="connsiteX118" fmla="*/ 316079 w 1901962"/>
              <a:gd name="connsiteY118" fmla="*/ 851975 h 1231790"/>
              <a:gd name="connsiteX119" fmla="*/ 342586 w 1901962"/>
              <a:gd name="connsiteY119" fmla="*/ 855766 h 1231790"/>
              <a:gd name="connsiteX120" fmla="*/ 418586 w 1901962"/>
              <a:gd name="connsiteY120" fmla="*/ 855945 h 1231790"/>
              <a:gd name="connsiteX121" fmla="*/ 418616 w 1901962"/>
              <a:gd name="connsiteY121" fmla="*/ 857348 h 1231790"/>
              <a:gd name="connsiteX122" fmla="*/ 481212 w 1901962"/>
              <a:gd name="connsiteY122" fmla="*/ 857109 h 1231790"/>
              <a:gd name="connsiteX123" fmla="*/ 522824 w 1901962"/>
              <a:gd name="connsiteY123" fmla="*/ 883198 h 1231790"/>
              <a:gd name="connsiteX124" fmla="*/ 774314 w 1901962"/>
              <a:gd name="connsiteY124" fmla="*/ 1134480 h 1231790"/>
              <a:gd name="connsiteX125" fmla="*/ 1239983 w 1901962"/>
              <a:gd name="connsiteY125" fmla="*/ 1074749 h 1231790"/>
              <a:gd name="connsiteX126" fmla="*/ 1306131 w 1901962"/>
              <a:gd name="connsiteY126" fmla="*/ 1012600 h 1231790"/>
              <a:gd name="connsiteX127" fmla="*/ 1341325 w 1901962"/>
              <a:gd name="connsiteY127" fmla="*/ 1005854 h 1231790"/>
              <a:gd name="connsiteX128" fmla="*/ 1356608 w 1901962"/>
              <a:gd name="connsiteY128" fmla="*/ 1036988 h 1231790"/>
              <a:gd name="connsiteX129" fmla="*/ 1348728 w 1901962"/>
              <a:gd name="connsiteY129" fmla="*/ 1052689 h 1231790"/>
              <a:gd name="connsiteX130" fmla="*/ 1010969 w 1901962"/>
              <a:gd name="connsiteY130" fmla="*/ 1228748 h 1231790"/>
              <a:gd name="connsiteX131" fmla="*/ 934890 w 1901962"/>
              <a:gd name="connsiteY131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93521 w 1901962"/>
              <a:gd name="connsiteY72" fmla="*/ 150416 h 1231790"/>
              <a:gd name="connsiteX73" fmla="*/ 793222 w 1901962"/>
              <a:gd name="connsiteY73" fmla="*/ 34119 h 1231790"/>
              <a:gd name="connsiteX74" fmla="*/ 826685 w 1901962"/>
              <a:gd name="connsiteY74" fmla="*/ 0 h 1231790"/>
              <a:gd name="connsiteX75" fmla="*/ 1075668 w 1901962"/>
              <a:gd name="connsiteY75" fmla="*/ 0 h 1231790"/>
              <a:gd name="connsiteX76" fmla="*/ 1108742 w 1901962"/>
              <a:gd name="connsiteY76" fmla="*/ 32984 h 1231790"/>
              <a:gd name="connsiteX77" fmla="*/ 1108533 w 1901962"/>
              <a:gd name="connsiteY77" fmla="*/ 150775 h 1231790"/>
              <a:gd name="connsiteX78" fmla="*/ 1110996 w 1901962"/>
              <a:gd name="connsiteY78" fmla="*/ 161950 h 1231790"/>
              <a:gd name="connsiteX79" fmla="*/ 1111840 w 1901962"/>
              <a:gd name="connsiteY79" fmla="*/ 162169 h 1231790"/>
              <a:gd name="connsiteX80" fmla="*/ 1111840 w 1901962"/>
              <a:gd name="connsiteY80" fmla="*/ 164385 h 1231790"/>
              <a:gd name="connsiteX81" fmla="*/ 1122342 w 1901962"/>
              <a:gd name="connsiteY81" fmla="*/ 166726 h 1231790"/>
              <a:gd name="connsiteX82" fmla="*/ 1523414 w 1901962"/>
              <a:gd name="connsiteY82" fmla="*/ 166517 h 1231790"/>
              <a:gd name="connsiteX83" fmla="*/ 1887978 w 1901962"/>
              <a:gd name="connsiteY83" fmla="*/ 441202 h 1231790"/>
              <a:gd name="connsiteX84" fmla="*/ 1589950 w 1901962"/>
              <a:gd name="connsiteY84" fmla="*/ 910571 h 1231790"/>
              <a:gd name="connsiteX85" fmla="*/ 1450190 w 1901962"/>
              <a:gd name="connsiteY85" fmla="*/ 915765 h 1231790"/>
              <a:gd name="connsiteX86" fmla="*/ 1429325 w 1901962"/>
              <a:gd name="connsiteY86" fmla="*/ 929258 h 1231790"/>
              <a:gd name="connsiteX87" fmla="*/ 1402788 w 1901962"/>
              <a:gd name="connsiteY87" fmla="*/ 979078 h 1231790"/>
              <a:gd name="connsiteX88" fmla="*/ 1384803 w 1901962"/>
              <a:gd name="connsiteY88" fmla="*/ 993589 h 1231790"/>
              <a:gd name="connsiteX89" fmla="*/ 826724 w 1901962"/>
              <a:gd name="connsiteY89" fmla="*/ 1032724 h 1231790"/>
              <a:gd name="connsiteX90" fmla="*/ 806583 w 1901962"/>
              <a:gd name="connsiteY90" fmla="*/ 1030332 h 1231790"/>
              <a:gd name="connsiteX91" fmla="*/ 563540 w 1901962"/>
              <a:gd name="connsiteY91" fmla="*/ 798811 h 1231790"/>
              <a:gd name="connsiteX92" fmla="*/ 536764 w 1901962"/>
              <a:gd name="connsiteY92" fmla="*/ 782155 h 1231790"/>
              <a:gd name="connsiteX93" fmla="*/ 394258 w 1901962"/>
              <a:gd name="connsiteY93" fmla="*/ 775826 h 1231790"/>
              <a:gd name="connsiteX94" fmla="*/ 164170 w 1901962"/>
              <a:gd name="connsiteY94" fmla="*/ 598514 h 1231790"/>
              <a:gd name="connsiteX95" fmla="*/ 182916 w 1901962"/>
              <a:gd name="connsiteY95" fmla="*/ 563619 h 1231790"/>
              <a:gd name="connsiteX96" fmla="*/ 204677 w 1901962"/>
              <a:gd name="connsiteY96" fmla="*/ 581111 h 1231790"/>
              <a:gd name="connsiteX97" fmla="*/ 345780 w 1901962"/>
              <a:gd name="connsiteY97" fmla="*/ 714334 h 1231790"/>
              <a:gd name="connsiteX98" fmla="*/ 459720 w 1901962"/>
              <a:gd name="connsiteY98" fmla="*/ 739200 h 1231790"/>
              <a:gd name="connsiteX99" fmla="*/ 562525 w 1901962"/>
              <a:gd name="connsiteY99" fmla="*/ 739200 h 1231790"/>
              <a:gd name="connsiteX100" fmla="*/ 591599 w 1901962"/>
              <a:gd name="connsiteY100" fmla="*/ 757110 h 1231790"/>
              <a:gd name="connsiteX101" fmla="*/ 825150 w 1901962"/>
              <a:gd name="connsiteY101" fmla="*/ 990869 h 1231790"/>
              <a:gd name="connsiteX102" fmla="*/ 839389 w 1901962"/>
              <a:gd name="connsiteY102" fmla="*/ 1020810 h 1231790"/>
              <a:gd name="connsiteX103" fmla="*/ 826724 w 1901962"/>
              <a:gd name="connsiteY103" fmla="*/ 1032724 h 1231790"/>
              <a:gd name="connsiteX104" fmla="*/ 934890 w 1901962"/>
              <a:gd name="connsiteY104" fmla="*/ 1231536 h 1231790"/>
              <a:gd name="connsiteX105" fmla="*/ 520704 w 1901962"/>
              <a:gd name="connsiteY105" fmla="*/ 996421 h 1231790"/>
              <a:gd name="connsiteX106" fmla="*/ 479332 w 1901962"/>
              <a:gd name="connsiteY106" fmla="*/ 927646 h 1231790"/>
              <a:gd name="connsiteX107" fmla="*/ 460257 w 1901962"/>
              <a:gd name="connsiteY107" fmla="*/ 915705 h 1231790"/>
              <a:gd name="connsiteX108" fmla="*/ 338109 w 1901962"/>
              <a:gd name="connsiteY108" fmla="*/ 913944 h 1231790"/>
              <a:gd name="connsiteX109" fmla="*/ 4738 w 1901962"/>
              <a:gd name="connsiteY109" fmla="*/ 602185 h 1231790"/>
              <a:gd name="connsiteX110" fmla="*/ 240677 w 1901962"/>
              <a:gd name="connsiteY110" fmla="*/ 190935 h 1231790"/>
              <a:gd name="connsiteX111" fmla="*/ 381900 w 1901962"/>
              <a:gd name="connsiteY111" fmla="*/ 166308 h 1231790"/>
              <a:gd name="connsiteX112" fmla="*/ 443033 w 1901962"/>
              <a:gd name="connsiteY112" fmla="*/ 166487 h 1231790"/>
              <a:gd name="connsiteX113" fmla="*/ 473600 w 1901962"/>
              <a:gd name="connsiteY113" fmla="*/ 195651 h 1231790"/>
              <a:gd name="connsiteX114" fmla="*/ 442466 w 1901962"/>
              <a:gd name="connsiteY114" fmla="*/ 224308 h 1231790"/>
              <a:gd name="connsiteX115" fmla="*/ 316139 w 1901962"/>
              <a:gd name="connsiteY115" fmla="*/ 229950 h 1231790"/>
              <a:gd name="connsiteX116" fmla="*/ 61484 w 1901962"/>
              <a:gd name="connsiteY116" fmla="*/ 494156 h 1231790"/>
              <a:gd name="connsiteX117" fmla="*/ 316079 w 1901962"/>
              <a:gd name="connsiteY117" fmla="*/ 851975 h 1231790"/>
              <a:gd name="connsiteX118" fmla="*/ 342586 w 1901962"/>
              <a:gd name="connsiteY118" fmla="*/ 855766 h 1231790"/>
              <a:gd name="connsiteX119" fmla="*/ 418586 w 1901962"/>
              <a:gd name="connsiteY119" fmla="*/ 855945 h 1231790"/>
              <a:gd name="connsiteX120" fmla="*/ 418616 w 1901962"/>
              <a:gd name="connsiteY120" fmla="*/ 857348 h 1231790"/>
              <a:gd name="connsiteX121" fmla="*/ 481212 w 1901962"/>
              <a:gd name="connsiteY121" fmla="*/ 857109 h 1231790"/>
              <a:gd name="connsiteX122" fmla="*/ 522824 w 1901962"/>
              <a:gd name="connsiteY122" fmla="*/ 883198 h 1231790"/>
              <a:gd name="connsiteX123" fmla="*/ 774314 w 1901962"/>
              <a:gd name="connsiteY123" fmla="*/ 1134480 h 1231790"/>
              <a:gd name="connsiteX124" fmla="*/ 1239983 w 1901962"/>
              <a:gd name="connsiteY124" fmla="*/ 1074749 h 1231790"/>
              <a:gd name="connsiteX125" fmla="*/ 1306131 w 1901962"/>
              <a:gd name="connsiteY125" fmla="*/ 1012600 h 1231790"/>
              <a:gd name="connsiteX126" fmla="*/ 1341325 w 1901962"/>
              <a:gd name="connsiteY126" fmla="*/ 1005854 h 1231790"/>
              <a:gd name="connsiteX127" fmla="*/ 1356608 w 1901962"/>
              <a:gd name="connsiteY127" fmla="*/ 1036988 h 1231790"/>
              <a:gd name="connsiteX128" fmla="*/ 1348728 w 1901962"/>
              <a:gd name="connsiteY128" fmla="*/ 1052689 h 1231790"/>
              <a:gd name="connsiteX129" fmla="*/ 1010969 w 1901962"/>
              <a:gd name="connsiteY129" fmla="*/ 1228748 h 1231790"/>
              <a:gd name="connsiteX130" fmla="*/ 934890 w 1901962"/>
              <a:gd name="connsiteY130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79419 w 1901962"/>
              <a:gd name="connsiteY64" fmla="*/ 224039 h 1231790"/>
              <a:gd name="connsiteX65" fmla="*/ 627331 w 1901962"/>
              <a:gd name="connsiteY65" fmla="*/ 224367 h 1231790"/>
              <a:gd name="connsiteX66" fmla="*/ 598973 w 1901962"/>
              <a:gd name="connsiteY66" fmla="*/ 206547 h 1231790"/>
              <a:gd name="connsiteX67" fmla="*/ 605033 w 1901962"/>
              <a:gd name="connsiteY67" fmla="*/ 174935 h 1231790"/>
              <a:gd name="connsiteX68" fmla="*/ 631032 w 1901962"/>
              <a:gd name="connsiteY68" fmla="*/ 166368 h 1231790"/>
              <a:gd name="connsiteX69" fmla="*/ 778643 w 1901962"/>
              <a:gd name="connsiteY69" fmla="*/ 166637 h 1231790"/>
              <a:gd name="connsiteX70" fmla="*/ 789814 w 1901962"/>
              <a:gd name="connsiteY70" fmla="*/ 164474 h 1231790"/>
              <a:gd name="connsiteX71" fmla="*/ 793521 w 1901962"/>
              <a:gd name="connsiteY71" fmla="*/ 150416 h 1231790"/>
              <a:gd name="connsiteX72" fmla="*/ 793222 w 1901962"/>
              <a:gd name="connsiteY72" fmla="*/ 34119 h 1231790"/>
              <a:gd name="connsiteX73" fmla="*/ 826685 w 1901962"/>
              <a:gd name="connsiteY73" fmla="*/ 0 h 1231790"/>
              <a:gd name="connsiteX74" fmla="*/ 1075668 w 1901962"/>
              <a:gd name="connsiteY74" fmla="*/ 0 h 1231790"/>
              <a:gd name="connsiteX75" fmla="*/ 1108742 w 1901962"/>
              <a:gd name="connsiteY75" fmla="*/ 32984 h 1231790"/>
              <a:gd name="connsiteX76" fmla="*/ 1108533 w 1901962"/>
              <a:gd name="connsiteY76" fmla="*/ 150775 h 1231790"/>
              <a:gd name="connsiteX77" fmla="*/ 1110996 w 1901962"/>
              <a:gd name="connsiteY77" fmla="*/ 161950 h 1231790"/>
              <a:gd name="connsiteX78" fmla="*/ 1111840 w 1901962"/>
              <a:gd name="connsiteY78" fmla="*/ 162169 h 1231790"/>
              <a:gd name="connsiteX79" fmla="*/ 1111840 w 1901962"/>
              <a:gd name="connsiteY79" fmla="*/ 164385 h 1231790"/>
              <a:gd name="connsiteX80" fmla="*/ 1122342 w 1901962"/>
              <a:gd name="connsiteY80" fmla="*/ 166726 h 1231790"/>
              <a:gd name="connsiteX81" fmla="*/ 1523414 w 1901962"/>
              <a:gd name="connsiteY81" fmla="*/ 166517 h 1231790"/>
              <a:gd name="connsiteX82" fmla="*/ 1887978 w 1901962"/>
              <a:gd name="connsiteY82" fmla="*/ 441202 h 1231790"/>
              <a:gd name="connsiteX83" fmla="*/ 1589950 w 1901962"/>
              <a:gd name="connsiteY83" fmla="*/ 910571 h 1231790"/>
              <a:gd name="connsiteX84" fmla="*/ 1450190 w 1901962"/>
              <a:gd name="connsiteY84" fmla="*/ 915765 h 1231790"/>
              <a:gd name="connsiteX85" fmla="*/ 1429325 w 1901962"/>
              <a:gd name="connsiteY85" fmla="*/ 929258 h 1231790"/>
              <a:gd name="connsiteX86" fmla="*/ 1402788 w 1901962"/>
              <a:gd name="connsiteY86" fmla="*/ 979078 h 1231790"/>
              <a:gd name="connsiteX87" fmla="*/ 1384803 w 1901962"/>
              <a:gd name="connsiteY87" fmla="*/ 993589 h 1231790"/>
              <a:gd name="connsiteX88" fmla="*/ 826724 w 1901962"/>
              <a:gd name="connsiteY88" fmla="*/ 1032724 h 1231790"/>
              <a:gd name="connsiteX89" fmla="*/ 806583 w 1901962"/>
              <a:gd name="connsiteY89" fmla="*/ 1030332 h 1231790"/>
              <a:gd name="connsiteX90" fmla="*/ 563540 w 1901962"/>
              <a:gd name="connsiteY90" fmla="*/ 798811 h 1231790"/>
              <a:gd name="connsiteX91" fmla="*/ 536764 w 1901962"/>
              <a:gd name="connsiteY91" fmla="*/ 782155 h 1231790"/>
              <a:gd name="connsiteX92" fmla="*/ 394258 w 1901962"/>
              <a:gd name="connsiteY92" fmla="*/ 775826 h 1231790"/>
              <a:gd name="connsiteX93" fmla="*/ 164170 w 1901962"/>
              <a:gd name="connsiteY93" fmla="*/ 598514 h 1231790"/>
              <a:gd name="connsiteX94" fmla="*/ 182916 w 1901962"/>
              <a:gd name="connsiteY94" fmla="*/ 563619 h 1231790"/>
              <a:gd name="connsiteX95" fmla="*/ 204677 w 1901962"/>
              <a:gd name="connsiteY95" fmla="*/ 581111 h 1231790"/>
              <a:gd name="connsiteX96" fmla="*/ 345780 w 1901962"/>
              <a:gd name="connsiteY96" fmla="*/ 714334 h 1231790"/>
              <a:gd name="connsiteX97" fmla="*/ 459720 w 1901962"/>
              <a:gd name="connsiteY97" fmla="*/ 739200 h 1231790"/>
              <a:gd name="connsiteX98" fmla="*/ 562525 w 1901962"/>
              <a:gd name="connsiteY98" fmla="*/ 739200 h 1231790"/>
              <a:gd name="connsiteX99" fmla="*/ 591599 w 1901962"/>
              <a:gd name="connsiteY99" fmla="*/ 757110 h 1231790"/>
              <a:gd name="connsiteX100" fmla="*/ 825150 w 1901962"/>
              <a:gd name="connsiteY100" fmla="*/ 990869 h 1231790"/>
              <a:gd name="connsiteX101" fmla="*/ 839389 w 1901962"/>
              <a:gd name="connsiteY101" fmla="*/ 1020810 h 1231790"/>
              <a:gd name="connsiteX102" fmla="*/ 826724 w 1901962"/>
              <a:gd name="connsiteY102" fmla="*/ 1032724 h 1231790"/>
              <a:gd name="connsiteX103" fmla="*/ 934890 w 1901962"/>
              <a:gd name="connsiteY103" fmla="*/ 1231536 h 1231790"/>
              <a:gd name="connsiteX104" fmla="*/ 520704 w 1901962"/>
              <a:gd name="connsiteY104" fmla="*/ 996421 h 1231790"/>
              <a:gd name="connsiteX105" fmla="*/ 479332 w 1901962"/>
              <a:gd name="connsiteY105" fmla="*/ 927646 h 1231790"/>
              <a:gd name="connsiteX106" fmla="*/ 460257 w 1901962"/>
              <a:gd name="connsiteY106" fmla="*/ 915705 h 1231790"/>
              <a:gd name="connsiteX107" fmla="*/ 338109 w 1901962"/>
              <a:gd name="connsiteY107" fmla="*/ 913944 h 1231790"/>
              <a:gd name="connsiteX108" fmla="*/ 4738 w 1901962"/>
              <a:gd name="connsiteY108" fmla="*/ 602185 h 1231790"/>
              <a:gd name="connsiteX109" fmla="*/ 240677 w 1901962"/>
              <a:gd name="connsiteY109" fmla="*/ 190935 h 1231790"/>
              <a:gd name="connsiteX110" fmla="*/ 381900 w 1901962"/>
              <a:gd name="connsiteY110" fmla="*/ 166308 h 1231790"/>
              <a:gd name="connsiteX111" fmla="*/ 443033 w 1901962"/>
              <a:gd name="connsiteY111" fmla="*/ 166487 h 1231790"/>
              <a:gd name="connsiteX112" fmla="*/ 473600 w 1901962"/>
              <a:gd name="connsiteY112" fmla="*/ 195651 h 1231790"/>
              <a:gd name="connsiteX113" fmla="*/ 442466 w 1901962"/>
              <a:gd name="connsiteY113" fmla="*/ 224308 h 1231790"/>
              <a:gd name="connsiteX114" fmla="*/ 316139 w 1901962"/>
              <a:gd name="connsiteY114" fmla="*/ 229950 h 1231790"/>
              <a:gd name="connsiteX115" fmla="*/ 61484 w 1901962"/>
              <a:gd name="connsiteY115" fmla="*/ 494156 h 1231790"/>
              <a:gd name="connsiteX116" fmla="*/ 316079 w 1901962"/>
              <a:gd name="connsiteY116" fmla="*/ 851975 h 1231790"/>
              <a:gd name="connsiteX117" fmla="*/ 342586 w 1901962"/>
              <a:gd name="connsiteY117" fmla="*/ 855766 h 1231790"/>
              <a:gd name="connsiteX118" fmla="*/ 418586 w 1901962"/>
              <a:gd name="connsiteY118" fmla="*/ 855945 h 1231790"/>
              <a:gd name="connsiteX119" fmla="*/ 418616 w 1901962"/>
              <a:gd name="connsiteY119" fmla="*/ 857348 h 1231790"/>
              <a:gd name="connsiteX120" fmla="*/ 481212 w 1901962"/>
              <a:gd name="connsiteY120" fmla="*/ 857109 h 1231790"/>
              <a:gd name="connsiteX121" fmla="*/ 522824 w 1901962"/>
              <a:gd name="connsiteY121" fmla="*/ 883198 h 1231790"/>
              <a:gd name="connsiteX122" fmla="*/ 774314 w 1901962"/>
              <a:gd name="connsiteY122" fmla="*/ 1134480 h 1231790"/>
              <a:gd name="connsiteX123" fmla="*/ 1239983 w 1901962"/>
              <a:gd name="connsiteY123" fmla="*/ 1074749 h 1231790"/>
              <a:gd name="connsiteX124" fmla="*/ 1306131 w 1901962"/>
              <a:gd name="connsiteY124" fmla="*/ 1012600 h 1231790"/>
              <a:gd name="connsiteX125" fmla="*/ 1341325 w 1901962"/>
              <a:gd name="connsiteY125" fmla="*/ 1005854 h 1231790"/>
              <a:gd name="connsiteX126" fmla="*/ 1356608 w 1901962"/>
              <a:gd name="connsiteY126" fmla="*/ 1036988 h 1231790"/>
              <a:gd name="connsiteX127" fmla="*/ 1348728 w 1901962"/>
              <a:gd name="connsiteY127" fmla="*/ 1052689 h 1231790"/>
              <a:gd name="connsiteX128" fmla="*/ 1010969 w 1901962"/>
              <a:gd name="connsiteY128" fmla="*/ 1228748 h 1231790"/>
              <a:gd name="connsiteX129" fmla="*/ 934890 w 1901962"/>
              <a:gd name="connsiteY129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79419 w 1901962"/>
              <a:gd name="connsiteY64" fmla="*/ 224039 h 1231790"/>
              <a:gd name="connsiteX65" fmla="*/ 627331 w 1901962"/>
              <a:gd name="connsiteY65" fmla="*/ 224367 h 1231790"/>
              <a:gd name="connsiteX66" fmla="*/ 598973 w 1901962"/>
              <a:gd name="connsiteY66" fmla="*/ 206547 h 1231790"/>
              <a:gd name="connsiteX67" fmla="*/ 605033 w 1901962"/>
              <a:gd name="connsiteY67" fmla="*/ 174935 h 1231790"/>
              <a:gd name="connsiteX68" fmla="*/ 631032 w 1901962"/>
              <a:gd name="connsiteY68" fmla="*/ 166368 h 1231790"/>
              <a:gd name="connsiteX69" fmla="*/ 778643 w 1901962"/>
              <a:gd name="connsiteY69" fmla="*/ 166637 h 1231790"/>
              <a:gd name="connsiteX70" fmla="*/ 789814 w 1901962"/>
              <a:gd name="connsiteY70" fmla="*/ 164474 h 1231790"/>
              <a:gd name="connsiteX71" fmla="*/ 793521 w 1901962"/>
              <a:gd name="connsiteY71" fmla="*/ 150416 h 1231790"/>
              <a:gd name="connsiteX72" fmla="*/ 793222 w 1901962"/>
              <a:gd name="connsiteY72" fmla="*/ 34119 h 1231790"/>
              <a:gd name="connsiteX73" fmla="*/ 826685 w 1901962"/>
              <a:gd name="connsiteY73" fmla="*/ 0 h 1231790"/>
              <a:gd name="connsiteX74" fmla="*/ 1075668 w 1901962"/>
              <a:gd name="connsiteY74" fmla="*/ 0 h 1231790"/>
              <a:gd name="connsiteX75" fmla="*/ 1108742 w 1901962"/>
              <a:gd name="connsiteY75" fmla="*/ 32984 h 1231790"/>
              <a:gd name="connsiteX76" fmla="*/ 1108533 w 1901962"/>
              <a:gd name="connsiteY76" fmla="*/ 150775 h 1231790"/>
              <a:gd name="connsiteX77" fmla="*/ 1110996 w 1901962"/>
              <a:gd name="connsiteY77" fmla="*/ 161950 h 1231790"/>
              <a:gd name="connsiteX78" fmla="*/ 1111840 w 1901962"/>
              <a:gd name="connsiteY78" fmla="*/ 162169 h 1231790"/>
              <a:gd name="connsiteX79" fmla="*/ 1111840 w 1901962"/>
              <a:gd name="connsiteY79" fmla="*/ 164385 h 1231790"/>
              <a:gd name="connsiteX80" fmla="*/ 1122342 w 1901962"/>
              <a:gd name="connsiteY80" fmla="*/ 166726 h 1231790"/>
              <a:gd name="connsiteX81" fmla="*/ 1523414 w 1901962"/>
              <a:gd name="connsiteY81" fmla="*/ 166517 h 1231790"/>
              <a:gd name="connsiteX82" fmla="*/ 1887978 w 1901962"/>
              <a:gd name="connsiteY82" fmla="*/ 441202 h 1231790"/>
              <a:gd name="connsiteX83" fmla="*/ 1589950 w 1901962"/>
              <a:gd name="connsiteY83" fmla="*/ 910571 h 1231790"/>
              <a:gd name="connsiteX84" fmla="*/ 1450190 w 1901962"/>
              <a:gd name="connsiteY84" fmla="*/ 915765 h 1231790"/>
              <a:gd name="connsiteX85" fmla="*/ 1429325 w 1901962"/>
              <a:gd name="connsiteY85" fmla="*/ 929258 h 1231790"/>
              <a:gd name="connsiteX86" fmla="*/ 1402788 w 1901962"/>
              <a:gd name="connsiteY86" fmla="*/ 979078 h 1231790"/>
              <a:gd name="connsiteX87" fmla="*/ 1384803 w 1901962"/>
              <a:gd name="connsiteY87" fmla="*/ 993589 h 1231790"/>
              <a:gd name="connsiteX88" fmla="*/ 826724 w 1901962"/>
              <a:gd name="connsiteY88" fmla="*/ 1032724 h 1231790"/>
              <a:gd name="connsiteX89" fmla="*/ 806583 w 1901962"/>
              <a:gd name="connsiteY89" fmla="*/ 1030332 h 1231790"/>
              <a:gd name="connsiteX90" fmla="*/ 563540 w 1901962"/>
              <a:gd name="connsiteY90" fmla="*/ 798811 h 1231790"/>
              <a:gd name="connsiteX91" fmla="*/ 536764 w 1901962"/>
              <a:gd name="connsiteY91" fmla="*/ 782155 h 1231790"/>
              <a:gd name="connsiteX92" fmla="*/ 394258 w 1901962"/>
              <a:gd name="connsiteY92" fmla="*/ 775826 h 1231790"/>
              <a:gd name="connsiteX93" fmla="*/ 164170 w 1901962"/>
              <a:gd name="connsiteY93" fmla="*/ 598514 h 1231790"/>
              <a:gd name="connsiteX94" fmla="*/ 182916 w 1901962"/>
              <a:gd name="connsiteY94" fmla="*/ 563619 h 1231790"/>
              <a:gd name="connsiteX95" fmla="*/ 204677 w 1901962"/>
              <a:gd name="connsiteY95" fmla="*/ 581111 h 1231790"/>
              <a:gd name="connsiteX96" fmla="*/ 345780 w 1901962"/>
              <a:gd name="connsiteY96" fmla="*/ 714334 h 1231790"/>
              <a:gd name="connsiteX97" fmla="*/ 459720 w 1901962"/>
              <a:gd name="connsiteY97" fmla="*/ 739200 h 1231790"/>
              <a:gd name="connsiteX98" fmla="*/ 562525 w 1901962"/>
              <a:gd name="connsiteY98" fmla="*/ 739200 h 1231790"/>
              <a:gd name="connsiteX99" fmla="*/ 591599 w 1901962"/>
              <a:gd name="connsiteY99" fmla="*/ 757110 h 1231790"/>
              <a:gd name="connsiteX100" fmla="*/ 825150 w 1901962"/>
              <a:gd name="connsiteY100" fmla="*/ 990869 h 1231790"/>
              <a:gd name="connsiteX101" fmla="*/ 839389 w 1901962"/>
              <a:gd name="connsiteY101" fmla="*/ 1020810 h 1231790"/>
              <a:gd name="connsiteX102" fmla="*/ 826724 w 1901962"/>
              <a:gd name="connsiteY102" fmla="*/ 1032724 h 1231790"/>
              <a:gd name="connsiteX103" fmla="*/ 934890 w 1901962"/>
              <a:gd name="connsiteY103" fmla="*/ 1231536 h 1231790"/>
              <a:gd name="connsiteX104" fmla="*/ 520704 w 1901962"/>
              <a:gd name="connsiteY104" fmla="*/ 996421 h 1231790"/>
              <a:gd name="connsiteX105" fmla="*/ 479332 w 1901962"/>
              <a:gd name="connsiteY105" fmla="*/ 927646 h 1231790"/>
              <a:gd name="connsiteX106" fmla="*/ 460257 w 1901962"/>
              <a:gd name="connsiteY106" fmla="*/ 915705 h 1231790"/>
              <a:gd name="connsiteX107" fmla="*/ 338109 w 1901962"/>
              <a:gd name="connsiteY107" fmla="*/ 913944 h 1231790"/>
              <a:gd name="connsiteX108" fmla="*/ 4738 w 1901962"/>
              <a:gd name="connsiteY108" fmla="*/ 602185 h 1231790"/>
              <a:gd name="connsiteX109" fmla="*/ 240677 w 1901962"/>
              <a:gd name="connsiteY109" fmla="*/ 190935 h 1231790"/>
              <a:gd name="connsiteX110" fmla="*/ 381900 w 1901962"/>
              <a:gd name="connsiteY110" fmla="*/ 166308 h 1231790"/>
              <a:gd name="connsiteX111" fmla="*/ 443033 w 1901962"/>
              <a:gd name="connsiteY111" fmla="*/ 166487 h 1231790"/>
              <a:gd name="connsiteX112" fmla="*/ 473600 w 1901962"/>
              <a:gd name="connsiteY112" fmla="*/ 195651 h 1231790"/>
              <a:gd name="connsiteX113" fmla="*/ 442466 w 1901962"/>
              <a:gd name="connsiteY113" fmla="*/ 224308 h 1231790"/>
              <a:gd name="connsiteX114" fmla="*/ 316139 w 1901962"/>
              <a:gd name="connsiteY114" fmla="*/ 229950 h 1231790"/>
              <a:gd name="connsiteX115" fmla="*/ 61484 w 1901962"/>
              <a:gd name="connsiteY115" fmla="*/ 494156 h 1231790"/>
              <a:gd name="connsiteX116" fmla="*/ 316079 w 1901962"/>
              <a:gd name="connsiteY116" fmla="*/ 851975 h 1231790"/>
              <a:gd name="connsiteX117" fmla="*/ 342586 w 1901962"/>
              <a:gd name="connsiteY117" fmla="*/ 855766 h 1231790"/>
              <a:gd name="connsiteX118" fmla="*/ 418586 w 1901962"/>
              <a:gd name="connsiteY118" fmla="*/ 855945 h 1231790"/>
              <a:gd name="connsiteX119" fmla="*/ 418616 w 1901962"/>
              <a:gd name="connsiteY119" fmla="*/ 857348 h 1231790"/>
              <a:gd name="connsiteX120" fmla="*/ 481212 w 1901962"/>
              <a:gd name="connsiteY120" fmla="*/ 857109 h 1231790"/>
              <a:gd name="connsiteX121" fmla="*/ 522824 w 1901962"/>
              <a:gd name="connsiteY121" fmla="*/ 883198 h 1231790"/>
              <a:gd name="connsiteX122" fmla="*/ 774314 w 1901962"/>
              <a:gd name="connsiteY122" fmla="*/ 1134480 h 1231790"/>
              <a:gd name="connsiteX123" fmla="*/ 1239983 w 1901962"/>
              <a:gd name="connsiteY123" fmla="*/ 1074749 h 1231790"/>
              <a:gd name="connsiteX124" fmla="*/ 1306131 w 1901962"/>
              <a:gd name="connsiteY124" fmla="*/ 1012600 h 1231790"/>
              <a:gd name="connsiteX125" fmla="*/ 1341325 w 1901962"/>
              <a:gd name="connsiteY125" fmla="*/ 1005854 h 1231790"/>
              <a:gd name="connsiteX126" fmla="*/ 1356608 w 1901962"/>
              <a:gd name="connsiteY126" fmla="*/ 1036988 h 1231790"/>
              <a:gd name="connsiteX127" fmla="*/ 1348728 w 1901962"/>
              <a:gd name="connsiteY127" fmla="*/ 1052689 h 1231790"/>
              <a:gd name="connsiteX128" fmla="*/ 1010969 w 1901962"/>
              <a:gd name="connsiteY128" fmla="*/ 1228748 h 1231790"/>
              <a:gd name="connsiteX129" fmla="*/ 934890 w 1901962"/>
              <a:gd name="connsiteY129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79419 w 1901962"/>
              <a:gd name="connsiteY63" fmla="*/ 224039 h 1231790"/>
              <a:gd name="connsiteX64" fmla="*/ 627331 w 1901962"/>
              <a:gd name="connsiteY64" fmla="*/ 224367 h 1231790"/>
              <a:gd name="connsiteX65" fmla="*/ 598973 w 1901962"/>
              <a:gd name="connsiteY65" fmla="*/ 206547 h 1231790"/>
              <a:gd name="connsiteX66" fmla="*/ 605033 w 1901962"/>
              <a:gd name="connsiteY66" fmla="*/ 174935 h 1231790"/>
              <a:gd name="connsiteX67" fmla="*/ 631032 w 1901962"/>
              <a:gd name="connsiteY67" fmla="*/ 166368 h 1231790"/>
              <a:gd name="connsiteX68" fmla="*/ 778643 w 1901962"/>
              <a:gd name="connsiteY68" fmla="*/ 166637 h 1231790"/>
              <a:gd name="connsiteX69" fmla="*/ 789814 w 1901962"/>
              <a:gd name="connsiteY69" fmla="*/ 164474 h 1231790"/>
              <a:gd name="connsiteX70" fmla="*/ 793521 w 1901962"/>
              <a:gd name="connsiteY70" fmla="*/ 150416 h 1231790"/>
              <a:gd name="connsiteX71" fmla="*/ 793222 w 1901962"/>
              <a:gd name="connsiteY71" fmla="*/ 34119 h 1231790"/>
              <a:gd name="connsiteX72" fmla="*/ 826685 w 1901962"/>
              <a:gd name="connsiteY72" fmla="*/ 0 h 1231790"/>
              <a:gd name="connsiteX73" fmla="*/ 1075668 w 1901962"/>
              <a:gd name="connsiteY73" fmla="*/ 0 h 1231790"/>
              <a:gd name="connsiteX74" fmla="*/ 1108742 w 1901962"/>
              <a:gd name="connsiteY74" fmla="*/ 32984 h 1231790"/>
              <a:gd name="connsiteX75" fmla="*/ 1108533 w 1901962"/>
              <a:gd name="connsiteY75" fmla="*/ 150775 h 1231790"/>
              <a:gd name="connsiteX76" fmla="*/ 1110996 w 1901962"/>
              <a:gd name="connsiteY76" fmla="*/ 161950 h 1231790"/>
              <a:gd name="connsiteX77" fmla="*/ 1111840 w 1901962"/>
              <a:gd name="connsiteY77" fmla="*/ 162169 h 1231790"/>
              <a:gd name="connsiteX78" fmla="*/ 1111840 w 1901962"/>
              <a:gd name="connsiteY78" fmla="*/ 164385 h 1231790"/>
              <a:gd name="connsiteX79" fmla="*/ 1122342 w 1901962"/>
              <a:gd name="connsiteY79" fmla="*/ 166726 h 1231790"/>
              <a:gd name="connsiteX80" fmla="*/ 1523414 w 1901962"/>
              <a:gd name="connsiteY80" fmla="*/ 166517 h 1231790"/>
              <a:gd name="connsiteX81" fmla="*/ 1887978 w 1901962"/>
              <a:gd name="connsiteY81" fmla="*/ 441202 h 1231790"/>
              <a:gd name="connsiteX82" fmla="*/ 1589950 w 1901962"/>
              <a:gd name="connsiteY82" fmla="*/ 910571 h 1231790"/>
              <a:gd name="connsiteX83" fmla="*/ 1450190 w 1901962"/>
              <a:gd name="connsiteY83" fmla="*/ 915765 h 1231790"/>
              <a:gd name="connsiteX84" fmla="*/ 1429325 w 1901962"/>
              <a:gd name="connsiteY84" fmla="*/ 929258 h 1231790"/>
              <a:gd name="connsiteX85" fmla="*/ 1402788 w 1901962"/>
              <a:gd name="connsiteY85" fmla="*/ 979078 h 1231790"/>
              <a:gd name="connsiteX86" fmla="*/ 1384803 w 1901962"/>
              <a:gd name="connsiteY86" fmla="*/ 993589 h 1231790"/>
              <a:gd name="connsiteX87" fmla="*/ 826724 w 1901962"/>
              <a:gd name="connsiteY87" fmla="*/ 1032724 h 1231790"/>
              <a:gd name="connsiteX88" fmla="*/ 806583 w 1901962"/>
              <a:gd name="connsiteY88" fmla="*/ 1030332 h 1231790"/>
              <a:gd name="connsiteX89" fmla="*/ 563540 w 1901962"/>
              <a:gd name="connsiteY89" fmla="*/ 798811 h 1231790"/>
              <a:gd name="connsiteX90" fmla="*/ 536764 w 1901962"/>
              <a:gd name="connsiteY90" fmla="*/ 782155 h 1231790"/>
              <a:gd name="connsiteX91" fmla="*/ 394258 w 1901962"/>
              <a:gd name="connsiteY91" fmla="*/ 775826 h 1231790"/>
              <a:gd name="connsiteX92" fmla="*/ 164170 w 1901962"/>
              <a:gd name="connsiteY92" fmla="*/ 598514 h 1231790"/>
              <a:gd name="connsiteX93" fmla="*/ 182916 w 1901962"/>
              <a:gd name="connsiteY93" fmla="*/ 563619 h 1231790"/>
              <a:gd name="connsiteX94" fmla="*/ 204677 w 1901962"/>
              <a:gd name="connsiteY94" fmla="*/ 581111 h 1231790"/>
              <a:gd name="connsiteX95" fmla="*/ 345780 w 1901962"/>
              <a:gd name="connsiteY95" fmla="*/ 714334 h 1231790"/>
              <a:gd name="connsiteX96" fmla="*/ 459720 w 1901962"/>
              <a:gd name="connsiteY96" fmla="*/ 739200 h 1231790"/>
              <a:gd name="connsiteX97" fmla="*/ 562525 w 1901962"/>
              <a:gd name="connsiteY97" fmla="*/ 739200 h 1231790"/>
              <a:gd name="connsiteX98" fmla="*/ 591599 w 1901962"/>
              <a:gd name="connsiteY98" fmla="*/ 757110 h 1231790"/>
              <a:gd name="connsiteX99" fmla="*/ 825150 w 1901962"/>
              <a:gd name="connsiteY99" fmla="*/ 990869 h 1231790"/>
              <a:gd name="connsiteX100" fmla="*/ 839389 w 1901962"/>
              <a:gd name="connsiteY100" fmla="*/ 1020810 h 1231790"/>
              <a:gd name="connsiteX101" fmla="*/ 826724 w 1901962"/>
              <a:gd name="connsiteY101" fmla="*/ 1032724 h 1231790"/>
              <a:gd name="connsiteX102" fmla="*/ 934890 w 1901962"/>
              <a:gd name="connsiteY102" fmla="*/ 1231536 h 1231790"/>
              <a:gd name="connsiteX103" fmla="*/ 520704 w 1901962"/>
              <a:gd name="connsiteY103" fmla="*/ 996421 h 1231790"/>
              <a:gd name="connsiteX104" fmla="*/ 479332 w 1901962"/>
              <a:gd name="connsiteY104" fmla="*/ 927646 h 1231790"/>
              <a:gd name="connsiteX105" fmla="*/ 460257 w 1901962"/>
              <a:gd name="connsiteY105" fmla="*/ 915705 h 1231790"/>
              <a:gd name="connsiteX106" fmla="*/ 338109 w 1901962"/>
              <a:gd name="connsiteY106" fmla="*/ 913944 h 1231790"/>
              <a:gd name="connsiteX107" fmla="*/ 4738 w 1901962"/>
              <a:gd name="connsiteY107" fmla="*/ 602185 h 1231790"/>
              <a:gd name="connsiteX108" fmla="*/ 240677 w 1901962"/>
              <a:gd name="connsiteY108" fmla="*/ 190935 h 1231790"/>
              <a:gd name="connsiteX109" fmla="*/ 381900 w 1901962"/>
              <a:gd name="connsiteY109" fmla="*/ 166308 h 1231790"/>
              <a:gd name="connsiteX110" fmla="*/ 443033 w 1901962"/>
              <a:gd name="connsiteY110" fmla="*/ 166487 h 1231790"/>
              <a:gd name="connsiteX111" fmla="*/ 473600 w 1901962"/>
              <a:gd name="connsiteY111" fmla="*/ 195651 h 1231790"/>
              <a:gd name="connsiteX112" fmla="*/ 442466 w 1901962"/>
              <a:gd name="connsiteY112" fmla="*/ 224308 h 1231790"/>
              <a:gd name="connsiteX113" fmla="*/ 316139 w 1901962"/>
              <a:gd name="connsiteY113" fmla="*/ 229950 h 1231790"/>
              <a:gd name="connsiteX114" fmla="*/ 61484 w 1901962"/>
              <a:gd name="connsiteY114" fmla="*/ 494156 h 1231790"/>
              <a:gd name="connsiteX115" fmla="*/ 316079 w 1901962"/>
              <a:gd name="connsiteY115" fmla="*/ 851975 h 1231790"/>
              <a:gd name="connsiteX116" fmla="*/ 342586 w 1901962"/>
              <a:gd name="connsiteY116" fmla="*/ 855766 h 1231790"/>
              <a:gd name="connsiteX117" fmla="*/ 418586 w 1901962"/>
              <a:gd name="connsiteY117" fmla="*/ 855945 h 1231790"/>
              <a:gd name="connsiteX118" fmla="*/ 418616 w 1901962"/>
              <a:gd name="connsiteY118" fmla="*/ 857348 h 1231790"/>
              <a:gd name="connsiteX119" fmla="*/ 481212 w 1901962"/>
              <a:gd name="connsiteY119" fmla="*/ 857109 h 1231790"/>
              <a:gd name="connsiteX120" fmla="*/ 522824 w 1901962"/>
              <a:gd name="connsiteY120" fmla="*/ 883198 h 1231790"/>
              <a:gd name="connsiteX121" fmla="*/ 774314 w 1901962"/>
              <a:gd name="connsiteY121" fmla="*/ 1134480 h 1231790"/>
              <a:gd name="connsiteX122" fmla="*/ 1239983 w 1901962"/>
              <a:gd name="connsiteY122" fmla="*/ 1074749 h 1231790"/>
              <a:gd name="connsiteX123" fmla="*/ 1306131 w 1901962"/>
              <a:gd name="connsiteY123" fmla="*/ 1012600 h 1231790"/>
              <a:gd name="connsiteX124" fmla="*/ 1341325 w 1901962"/>
              <a:gd name="connsiteY124" fmla="*/ 1005854 h 1231790"/>
              <a:gd name="connsiteX125" fmla="*/ 1356608 w 1901962"/>
              <a:gd name="connsiteY125" fmla="*/ 1036988 h 1231790"/>
              <a:gd name="connsiteX126" fmla="*/ 1348728 w 1901962"/>
              <a:gd name="connsiteY126" fmla="*/ 1052689 h 1231790"/>
              <a:gd name="connsiteX127" fmla="*/ 1010969 w 1901962"/>
              <a:gd name="connsiteY127" fmla="*/ 1228748 h 1231790"/>
              <a:gd name="connsiteX128" fmla="*/ 934890 w 1901962"/>
              <a:gd name="connsiteY128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11840 w 1901962"/>
              <a:gd name="connsiteY76" fmla="*/ 162169 h 1231790"/>
              <a:gd name="connsiteX77" fmla="*/ 1111840 w 1901962"/>
              <a:gd name="connsiteY77" fmla="*/ 164385 h 1231790"/>
              <a:gd name="connsiteX78" fmla="*/ 1122342 w 1901962"/>
              <a:gd name="connsiteY78" fmla="*/ 166726 h 1231790"/>
              <a:gd name="connsiteX79" fmla="*/ 1523414 w 1901962"/>
              <a:gd name="connsiteY79" fmla="*/ 166517 h 1231790"/>
              <a:gd name="connsiteX80" fmla="*/ 1887978 w 1901962"/>
              <a:gd name="connsiteY80" fmla="*/ 441202 h 1231790"/>
              <a:gd name="connsiteX81" fmla="*/ 1589950 w 1901962"/>
              <a:gd name="connsiteY81" fmla="*/ 910571 h 1231790"/>
              <a:gd name="connsiteX82" fmla="*/ 1450190 w 1901962"/>
              <a:gd name="connsiteY82" fmla="*/ 915765 h 1231790"/>
              <a:gd name="connsiteX83" fmla="*/ 1429325 w 1901962"/>
              <a:gd name="connsiteY83" fmla="*/ 929258 h 1231790"/>
              <a:gd name="connsiteX84" fmla="*/ 1402788 w 1901962"/>
              <a:gd name="connsiteY84" fmla="*/ 979078 h 1231790"/>
              <a:gd name="connsiteX85" fmla="*/ 1384803 w 1901962"/>
              <a:gd name="connsiteY85" fmla="*/ 993589 h 1231790"/>
              <a:gd name="connsiteX86" fmla="*/ 826724 w 1901962"/>
              <a:gd name="connsiteY86" fmla="*/ 1032724 h 1231790"/>
              <a:gd name="connsiteX87" fmla="*/ 806583 w 1901962"/>
              <a:gd name="connsiteY87" fmla="*/ 1030332 h 1231790"/>
              <a:gd name="connsiteX88" fmla="*/ 563540 w 1901962"/>
              <a:gd name="connsiteY88" fmla="*/ 798811 h 1231790"/>
              <a:gd name="connsiteX89" fmla="*/ 536764 w 1901962"/>
              <a:gd name="connsiteY89" fmla="*/ 782155 h 1231790"/>
              <a:gd name="connsiteX90" fmla="*/ 394258 w 1901962"/>
              <a:gd name="connsiteY90" fmla="*/ 775826 h 1231790"/>
              <a:gd name="connsiteX91" fmla="*/ 164170 w 1901962"/>
              <a:gd name="connsiteY91" fmla="*/ 598514 h 1231790"/>
              <a:gd name="connsiteX92" fmla="*/ 182916 w 1901962"/>
              <a:gd name="connsiteY92" fmla="*/ 563619 h 1231790"/>
              <a:gd name="connsiteX93" fmla="*/ 204677 w 1901962"/>
              <a:gd name="connsiteY93" fmla="*/ 581111 h 1231790"/>
              <a:gd name="connsiteX94" fmla="*/ 345780 w 1901962"/>
              <a:gd name="connsiteY94" fmla="*/ 714334 h 1231790"/>
              <a:gd name="connsiteX95" fmla="*/ 459720 w 1901962"/>
              <a:gd name="connsiteY95" fmla="*/ 739200 h 1231790"/>
              <a:gd name="connsiteX96" fmla="*/ 562525 w 1901962"/>
              <a:gd name="connsiteY96" fmla="*/ 739200 h 1231790"/>
              <a:gd name="connsiteX97" fmla="*/ 591599 w 1901962"/>
              <a:gd name="connsiteY97" fmla="*/ 757110 h 1231790"/>
              <a:gd name="connsiteX98" fmla="*/ 825150 w 1901962"/>
              <a:gd name="connsiteY98" fmla="*/ 990869 h 1231790"/>
              <a:gd name="connsiteX99" fmla="*/ 839389 w 1901962"/>
              <a:gd name="connsiteY99" fmla="*/ 1020810 h 1231790"/>
              <a:gd name="connsiteX100" fmla="*/ 826724 w 1901962"/>
              <a:gd name="connsiteY100" fmla="*/ 1032724 h 1231790"/>
              <a:gd name="connsiteX101" fmla="*/ 934890 w 1901962"/>
              <a:gd name="connsiteY101" fmla="*/ 1231536 h 1231790"/>
              <a:gd name="connsiteX102" fmla="*/ 520704 w 1901962"/>
              <a:gd name="connsiteY102" fmla="*/ 996421 h 1231790"/>
              <a:gd name="connsiteX103" fmla="*/ 479332 w 1901962"/>
              <a:gd name="connsiteY103" fmla="*/ 927646 h 1231790"/>
              <a:gd name="connsiteX104" fmla="*/ 460257 w 1901962"/>
              <a:gd name="connsiteY104" fmla="*/ 915705 h 1231790"/>
              <a:gd name="connsiteX105" fmla="*/ 338109 w 1901962"/>
              <a:gd name="connsiteY105" fmla="*/ 913944 h 1231790"/>
              <a:gd name="connsiteX106" fmla="*/ 4738 w 1901962"/>
              <a:gd name="connsiteY106" fmla="*/ 602185 h 1231790"/>
              <a:gd name="connsiteX107" fmla="*/ 240677 w 1901962"/>
              <a:gd name="connsiteY107" fmla="*/ 190935 h 1231790"/>
              <a:gd name="connsiteX108" fmla="*/ 381900 w 1901962"/>
              <a:gd name="connsiteY108" fmla="*/ 166308 h 1231790"/>
              <a:gd name="connsiteX109" fmla="*/ 443033 w 1901962"/>
              <a:gd name="connsiteY109" fmla="*/ 166487 h 1231790"/>
              <a:gd name="connsiteX110" fmla="*/ 473600 w 1901962"/>
              <a:gd name="connsiteY110" fmla="*/ 195651 h 1231790"/>
              <a:gd name="connsiteX111" fmla="*/ 442466 w 1901962"/>
              <a:gd name="connsiteY111" fmla="*/ 224308 h 1231790"/>
              <a:gd name="connsiteX112" fmla="*/ 316139 w 1901962"/>
              <a:gd name="connsiteY112" fmla="*/ 229950 h 1231790"/>
              <a:gd name="connsiteX113" fmla="*/ 61484 w 1901962"/>
              <a:gd name="connsiteY113" fmla="*/ 494156 h 1231790"/>
              <a:gd name="connsiteX114" fmla="*/ 316079 w 1901962"/>
              <a:gd name="connsiteY114" fmla="*/ 851975 h 1231790"/>
              <a:gd name="connsiteX115" fmla="*/ 342586 w 1901962"/>
              <a:gd name="connsiteY115" fmla="*/ 855766 h 1231790"/>
              <a:gd name="connsiteX116" fmla="*/ 418586 w 1901962"/>
              <a:gd name="connsiteY116" fmla="*/ 855945 h 1231790"/>
              <a:gd name="connsiteX117" fmla="*/ 418616 w 1901962"/>
              <a:gd name="connsiteY117" fmla="*/ 857348 h 1231790"/>
              <a:gd name="connsiteX118" fmla="*/ 481212 w 1901962"/>
              <a:gd name="connsiteY118" fmla="*/ 857109 h 1231790"/>
              <a:gd name="connsiteX119" fmla="*/ 522824 w 1901962"/>
              <a:gd name="connsiteY119" fmla="*/ 883198 h 1231790"/>
              <a:gd name="connsiteX120" fmla="*/ 774314 w 1901962"/>
              <a:gd name="connsiteY120" fmla="*/ 1134480 h 1231790"/>
              <a:gd name="connsiteX121" fmla="*/ 1239983 w 1901962"/>
              <a:gd name="connsiteY121" fmla="*/ 1074749 h 1231790"/>
              <a:gd name="connsiteX122" fmla="*/ 1306131 w 1901962"/>
              <a:gd name="connsiteY122" fmla="*/ 1012600 h 1231790"/>
              <a:gd name="connsiteX123" fmla="*/ 1341325 w 1901962"/>
              <a:gd name="connsiteY123" fmla="*/ 1005854 h 1231790"/>
              <a:gd name="connsiteX124" fmla="*/ 1356608 w 1901962"/>
              <a:gd name="connsiteY124" fmla="*/ 1036988 h 1231790"/>
              <a:gd name="connsiteX125" fmla="*/ 1348728 w 1901962"/>
              <a:gd name="connsiteY125" fmla="*/ 1052689 h 1231790"/>
              <a:gd name="connsiteX126" fmla="*/ 1010969 w 1901962"/>
              <a:gd name="connsiteY126" fmla="*/ 1228748 h 1231790"/>
              <a:gd name="connsiteX127" fmla="*/ 934890 w 1901962"/>
              <a:gd name="connsiteY127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11840 w 1901962"/>
              <a:gd name="connsiteY76" fmla="*/ 162169 h 1231790"/>
              <a:gd name="connsiteX77" fmla="*/ 1122342 w 1901962"/>
              <a:gd name="connsiteY77" fmla="*/ 166726 h 1231790"/>
              <a:gd name="connsiteX78" fmla="*/ 1523414 w 1901962"/>
              <a:gd name="connsiteY78" fmla="*/ 166517 h 1231790"/>
              <a:gd name="connsiteX79" fmla="*/ 1887978 w 1901962"/>
              <a:gd name="connsiteY79" fmla="*/ 441202 h 1231790"/>
              <a:gd name="connsiteX80" fmla="*/ 1589950 w 1901962"/>
              <a:gd name="connsiteY80" fmla="*/ 910571 h 1231790"/>
              <a:gd name="connsiteX81" fmla="*/ 1450190 w 1901962"/>
              <a:gd name="connsiteY81" fmla="*/ 915765 h 1231790"/>
              <a:gd name="connsiteX82" fmla="*/ 1429325 w 1901962"/>
              <a:gd name="connsiteY82" fmla="*/ 929258 h 1231790"/>
              <a:gd name="connsiteX83" fmla="*/ 1402788 w 1901962"/>
              <a:gd name="connsiteY83" fmla="*/ 979078 h 1231790"/>
              <a:gd name="connsiteX84" fmla="*/ 1384803 w 1901962"/>
              <a:gd name="connsiteY84" fmla="*/ 993589 h 1231790"/>
              <a:gd name="connsiteX85" fmla="*/ 826724 w 1901962"/>
              <a:gd name="connsiteY85" fmla="*/ 1032724 h 1231790"/>
              <a:gd name="connsiteX86" fmla="*/ 806583 w 1901962"/>
              <a:gd name="connsiteY86" fmla="*/ 1030332 h 1231790"/>
              <a:gd name="connsiteX87" fmla="*/ 563540 w 1901962"/>
              <a:gd name="connsiteY87" fmla="*/ 798811 h 1231790"/>
              <a:gd name="connsiteX88" fmla="*/ 536764 w 1901962"/>
              <a:gd name="connsiteY88" fmla="*/ 782155 h 1231790"/>
              <a:gd name="connsiteX89" fmla="*/ 394258 w 1901962"/>
              <a:gd name="connsiteY89" fmla="*/ 775826 h 1231790"/>
              <a:gd name="connsiteX90" fmla="*/ 164170 w 1901962"/>
              <a:gd name="connsiteY90" fmla="*/ 598514 h 1231790"/>
              <a:gd name="connsiteX91" fmla="*/ 182916 w 1901962"/>
              <a:gd name="connsiteY91" fmla="*/ 563619 h 1231790"/>
              <a:gd name="connsiteX92" fmla="*/ 204677 w 1901962"/>
              <a:gd name="connsiteY92" fmla="*/ 581111 h 1231790"/>
              <a:gd name="connsiteX93" fmla="*/ 345780 w 1901962"/>
              <a:gd name="connsiteY93" fmla="*/ 714334 h 1231790"/>
              <a:gd name="connsiteX94" fmla="*/ 459720 w 1901962"/>
              <a:gd name="connsiteY94" fmla="*/ 739200 h 1231790"/>
              <a:gd name="connsiteX95" fmla="*/ 562525 w 1901962"/>
              <a:gd name="connsiteY95" fmla="*/ 739200 h 1231790"/>
              <a:gd name="connsiteX96" fmla="*/ 591599 w 1901962"/>
              <a:gd name="connsiteY96" fmla="*/ 757110 h 1231790"/>
              <a:gd name="connsiteX97" fmla="*/ 825150 w 1901962"/>
              <a:gd name="connsiteY97" fmla="*/ 990869 h 1231790"/>
              <a:gd name="connsiteX98" fmla="*/ 839389 w 1901962"/>
              <a:gd name="connsiteY98" fmla="*/ 1020810 h 1231790"/>
              <a:gd name="connsiteX99" fmla="*/ 826724 w 1901962"/>
              <a:gd name="connsiteY99" fmla="*/ 1032724 h 1231790"/>
              <a:gd name="connsiteX100" fmla="*/ 934890 w 1901962"/>
              <a:gd name="connsiteY100" fmla="*/ 1231536 h 1231790"/>
              <a:gd name="connsiteX101" fmla="*/ 520704 w 1901962"/>
              <a:gd name="connsiteY101" fmla="*/ 996421 h 1231790"/>
              <a:gd name="connsiteX102" fmla="*/ 479332 w 1901962"/>
              <a:gd name="connsiteY102" fmla="*/ 927646 h 1231790"/>
              <a:gd name="connsiteX103" fmla="*/ 460257 w 1901962"/>
              <a:gd name="connsiteY103" fmla="*/ 915705 h 1231790"/>
              <a:gd name="connsiteX104" fmla="*/ 338109 w 1901962"/>
              <a:gd name="connsiteY104" fmla="*/ 913944 h 1231790"/>
              <a:gd name="connsiteX105" fmla="*/ 4738 w 1901962"/>
              <a:gd name="connsiteY105" fmla="*/ 602185 h 1231790"/>
              <a:gd name="connsiteX106" fmla="*/ 240677 w 1901962"/>
              <a:gd name="connsiteY106" fmla="*/ 190935 h 1231790"/>
              <a:gd name="connsiteX107" fmla="*/ 381900 w 1901962"/>
              <a:gd name="connsiteY107" fmla="*/ 166308 h 1231790"/>
              <a:gd name="connsiteX108" fmla="*/ 443033 w 1901962"/>
              <a:gd name="connsiteY108" fmla="*/ 166487 h 1231790"/>
              <a:gd name="connsiteX109" fmla="*/ 473600 w 1901962"/>
              <a:gd name="connsiteY109" fmla="*/ 195651 h 1231790"/>
              <a:gd name="connsiteX110" fmla="*/ 442466 w 1901962"/>
              <a:gd name="connsiteY110" fmla="*/ 224308 h 1231790"/>
              <a:gd name="connsiteX111" fmla="*/ 316139 w 1901962"/>
              <a:gd name="connsiteY111" fmla="*/ 229950 h 1231790"/>
              <a:gd name="connsiteX112" fmla="*/ 61484 w 1901962"/>
              <a:gd name="connsiteY112" fmla="*/ 494156 h 1231790"/>
              <a:gd name="connsiteX113" fmla="*/ 316079 w 1901962"/>
              <a:gd name="connsiteY113" fmla="*/ 851975 h 1231790"/>
              <a:gd name="connsiteX114" fmla="*/ 342586 w 1901962"/>
              <a:gd name="connsiteY114" fmla="*/ 855766 h 1231790"/>
              <a:gd name="connsiteX115" fmla="*/ 418586 w 1901962"/>
              <a:gd name="connsiteY115" fmla="*/ 855945 h 1231790"/>
              <a:gd name="connsiteX116" fmla="*/ 418616 w 1901962"/>
              <a:gd name="connsiteY116" fmla="*/ 857348 h 1231790"/>
              <a:gd name="connsiteX117" fmla="*/ 481212 w 1901962"/>
              <a:gd name="connsiteY117" fmla="*/ 857109 h 1231790"/>
              <a:gd name="connsiteX118" fmla="*/ 522824 w 1901962"/>
              <a:gd name="connsiteY118" fmla="*/ 883198 h 1231790"/>
              <a:gd name="connsiteX119" fmla="*/ 774314 w 1901962"/>
              <a:gd name="connsiteY119" fmla="*/ 1134480 h 1231790"/>
              <a:gd name="connsiteX120" fmla="*/ 1239983 w 1901962"/>
              <a:gd name="connsiteY120" fmla="*/ 1074749 h 1231790"/>
              <a:gd name="connsiteX121" fmla="*/ 1306131 w 1901962"/>
              <a:gd name="connsiteY121" fmla="*/ 1012600 h 1231790"/>
              <a:gd name="connsiteX122" fmla="*/ 1341325 w 1901962"/>
              <a:gd name="connsiteY122" fmla="*/ 1005854 h 1231790"/>
              <a:gd name="connsiteX123" fmla="*/ 1356608 w 1901962"/>
              <a:gd name="connsiteY123" fmla="*/ 1036988 h 1231790"/>
              <a:gd name="connsiteX124" fmla="*/ 1348728 w 1901962"/>
              <a:gd name="connsiteY124" fmla="*/ 1052689 h 1231790"/>
              <a:gd name="connsiteX125" fmla="*/ 1010969 w 1901962"/>
              <a:gd name="connsiteY125" fmla="*/ 1228748 h 1231790"/>
              <a:gd name="connsiteX126" fmla="*/ 934890 w 1901962"/>
              <a:gd name="connsiteY126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22342 w 1901962"/>
              <a:gd name="connsiteY76" fmla="*/ 166726 h 1231790"/>
              <a:gd name="connsiteX77" fmla="*/ 1523414 w 1901962"/>
              <a:gd name="connsiteY77" fmla="*/ 166517 h 1231790"/>
              <a:gd name="connsiteX78" fmla="*/ 1887978 w 1901962"/>
              <a:gd name="connsiteY78" fmla="*/ 441202 h 1231790"/>
              <a:gd name="connsiteX79" fmla="*/ 1589950 w 1901962"/>
              <a:gd name="connsiteY79" fmla="*/ 910571 h 1231790"/>
              <a:gd name="connsiteX80" fmla="*/ 1450190 w 1901962"/>
              <a:gd name="connsiteY80" fmla="*/ 915765 h 1231790"/>
              <a:gd name="connsiteX81" fmla="*/ 1429325 w 1901962"/>
              <a:gd name="connsiteY81" fmla="*/ 929258 h 1231790"/>
              <a:gd name="connsiteX82" fmla="*/ 1402788 w 1901962"/>
              <a:gd name="connsiteY82" fmla="*/ 979078 h 1231790"/>
              <a:gd name="connsiteX83" fmla="*/ 1384803 w 1901962"/>
              <a:gd name="connsiteY83" fmla="*/ 993589 h 1231790"/>
              <a:gd name="connsiteX84" fmla="*/ 826724 w 1901962"/>
              <a:gd name="connsiteY84" fmla="*/ 1032724 h 1231790"/>
              <a:gd name="connsiteX85" fmla="*/ 806583 w 1901962"/>
              <a:gd name="connsiteY85" fmla="*/ 1030332 h 1231790"/>
              <a:gd name="connsiteX86" fmla="*/ 563540 w 1901962"/>
              <a:gd name="connsiteY86" fmla="*/ 798811 h 1231790"/>
              <a:gd name="connsiteX87" fmla="*/ 536764 w 1901962"/>
              <a:gd name="connsiteY87" fmla="*/ 782155 h 1231790"/>
              <a:gd name="connsiteX88" fmla="*/ 394258 w 1901962"/>
              <a:gd name="connsiteY88" fmla="*/ 775826 h 1231790"/>
              <a:gd name="connsiteX89" fmla="*/ 164170 w 1901962"/>
              <a:gd name="connsiteY89" fmla="*/ 598514 h 1231790"/>
              <a:gd name="connsiteX90" fmla="*/ 182916 w 1901962"/>
              <a:gd name="connsiteY90" fmla="*/ 563619 h 1231790"/>
              <a:gd name="connsiteX91" fmla="*/ 204677 w 1901962"/>
              <a:gd name="connsiteY91" fmla="*/ 581111 h 1231790"/>
              <a:gd name="connsiteX92" fmla="*/ 345780 w 1901962"/>
              <a:gd name="connsiteY92" fmla="*/ 714334 h 1231790"/>
              <a:gd name="connsiteX93" fmla="*/ 459720 w 1901962"/>
              <a:gd name="connsiteY93" fmla="*/ 739200 h 1231790"/>
              <a:gd name="connsiteX94" fmla="*/ 562525 w 1901962"/>
              <a:gd name="connsiteY94" fmla="*/ 739200 h 1231790"/>
              <a:gd name="connsiteX95" fmla="*/ 591599 w 1901962"/>
              <a:gd name="connsiteY95" fmla="*/ 757110 h 1231790"/>
              <a:gd name="connsiteX96" fmla="*/ 825150 w 1901962"/>
              <a:gd name="connsiteY96" fmla="*/ 990869 h 1231790"/>
              <a:gd name="connsiteX97" fmla="*/ 839389 w 1901962"/>
              <a:gd name="connsiteY97" fmla="*/ 1020810 h 1231790"/>
              <a:gd name="connsiteX98" fmla="*/ 826724 w 1901962"/>
              <a:gd name="connsiteY98" fmla="*/ 1032724 h 1231790"/>
              <a:gd name="connsiteX99" fmla="*/ 934890 w 1901962"/>
              <a:gd name="connsiteY99" fmla="*/ 1231536 h 1231790"/>
              <a:gd name="connsiteX100" fmla="*/ 520704 w 1901962"/>
              <a:gd name="connsiteY100" fmla="*/ 996421 h 1231790"/>
              <a:gd name="connsiteX101" fmla="*/ 479332 w 1901962"/>
              <a:gd name="connsiteY101" fmla="*/ 927646 h 1231790"/>
              <a:gd name="connsiteX102" fmla="*/ 460257 w 1901962"/>
              <a:gd name="connsiteY102" fmla="*/ 915705 h 1231790"/>
              <a:gd name="connsiteX103" fmla="*/ 338109 w 1901962"/>
              <a:gd name="connsiteY103" fmla="*/ 913944 h 1231790"/>
              <a:gd name="connsiteX104" fmla="*/ 4738 w 1901962"/>
              <a:gd name="connsiteY104" fmla="*/ 602185 h 1231790"/>
              <a:gd name="connsiteX105" fmla="*/ 240677 w 1901962"/>
              <a:gd name="connsiteY105" fmla="*/ 190935 h 1231790"/>
              <a:gd name="connsiteX106" fmla="*/ 381900 w 1901962"/>
              <a:gd name="connsiteY106" fmla="*/ 166308 h 1231790"/>
              <a:gd name="connsiteX107" fmla="*/ 443033 w 1901962"/>
              <a:gd name="connsiteY107" fmla="*/ 166487 h 1231790"/>
              <a:gd name="connsiteX108" fmla="*/ 473600 w 1901962"/>
              <a:gd name="connsiteY108" fmla="*/ 195651 h 1231790"/>
              <a:gd name="connsiteX109" fmla="*/ 442466 w 1901962"/>
              <a:gd name="connsiteY109" fmla="*/ 224308 h 1231790"/>
              <a:gd name="connsiteX110" fmla="*/ 316139 w 1901962"/>
              <a:gd name="connsiteY110" fmla="*/ 229950 h 1231790"/>
              <a:gd name="connsiteX111" fmla="*/ 61484 w 1901962"/>
              <a:gd name="connsiteY111" fmla="*/ 494156 h 1231790"/>
              <a:gd name="connsiteX112" fmla="*/ 316079 w 1901962"/>
              <a:gd name="connsiteY112" fmla="*/ 851975 h 1231790"/>
              <a:gd name="connsiteX113" fmla="*/ 342586 w 1901962"/>
              <a:gd name="connsiteY113" fmla="*/ 855766 h 1231790"/>
              <a:gd name="connsiteX114" fmla="*/ 418586 w 1901962"/>
              <a:gd name="connsiteY114" fmla="*/ 855945 h 1231790"/>
              <a:gd name="connsiteX115" fmla="*/ 418616 w 1901962"/>
              <a:gd name="connsiteY115" fmla="*/ 857348 h 1231790"/>
              <a:gd name="connsiteX116" fmla="*/ 481212 w 1901962"/>
              <a:gd name="connsiteY116" fmla="*/ 857109 h 1231790"/>
              <a:gd name="connsiteX117" fmla="*/ 522824 w 1901962"/>
              <a:gd name="connsiteY117" fmla="*/ 883198 h 1231790"/>
              <a:gd name="connsiteX118" fmla="*/ 774314 w 1901962"/>
              <a:gd name="connsiteY118" fmla="*/ 1134480 h 1231790"/>
              <a:gd name="connsiteX119" fmla="*/ 1239983 w 1901962"/>
              <a:gd name="connsiteY119" fmla="*/ 1074749 h 1231790"/>
              <a:gd name="connsiteX120" fmla="*/ 1306131 w 1901962"/>
              <a:gd name="connsiteY120" fmla="*/ 1012600 h 1231790"/>
              <a:gd name="connsiteX121" fmla="*/ 1341325 w 1901962"/>
              <a:gd name="connsiteY121" fmla="*/ 1005854 h 1231790"/>
              <a:gd name="connsiteX122" fmla="*/ 1356608 w 1901962"/>
              <a:gd name="connsiteY122" fmla="*/ 1036988 h 1231790"/>
              <a:gd name="connsiteX123" fmla="*/ 1348728 w 1901962"/>
              <a:gd name="connsiteY123" fmla="*/ 1052689 h 1231790"/>
              <a:gd name="connsiteX124" fmla="*/ 1010969 w 1901962"/>
              <a:gd name="connsiteY124" fmla="*/ 1228748 h 1231790"/>
              <a:gd name="connsiteX125" fmla="*/ 934890 w 1901962"/>
              <a:gd name="connsiteY125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08474 w 1901962"/>
              <a:gd name="connsiteY25" fmla="*/ 235699 h 1231790"/>
              <a:gd name="connsiteX26" fmla="*/ 1108563 w 1901962"/>
              <a:gd name="connsiteY26" fmla="*/ 389250 h 1231790"/>
              <a:gd name="connsiteX27" fmla="*/ 1121011 w 1901962"/>
              <a:gd name="connsiteY27" fmla="*/ 401578 h 1231790"/>
              <a:gd name="connsiteX28" fmla="*/ 1214921 w 1901962"/>
              <a:gd name="connsiteY28" fmla="*/ 401310 h 1231790"/>
              <a:gd name="connsiteX29" fmla="*/ 1249308 w 1901962"/>
              <a:gd name="connsiteY29" fmla="*/ 419459 h 1231790"/>
              <a:gd name="connsiteX30" fmla="*/ 1239846 w 1901962"/>
              <a:gd name="connsiteY30" fmla="*/ 455847 h 1231790"/>
              <a:gd name="connsiteX31" fmla="*/ 979937 w 1901962"/>
              <a:gd name="connsiteY31" fmla="*/ 763009 h 1231790"/>
              <a:gd name="connsiteX32" fmla="*/ 921878 w 1901962"/>
              <a:gd name="connsiteY32" fmla="*/ 762800 h 1231790"/>
              <a:gd name="connsiteX33" fmla="*/ 884475 w 1901962"/>
              <a:gd name="connsiteY33" fmla="*/ 718293 h 1231790"/>
              <a:gd name="connsiteX34" fmla="*/ 886863 w 1901962"/>
              <a:gd name="connsiteY34" fmla="*/ 675875 h 1231790"/>
              <a:gd name="connsiteX35" fmla="*/ 928147 w 1901962"/>
              <a:gd name="connsiteY35" fmla="*/ 679905 h 1231790"/>
              <a:gd name="connsiteX36" fmla="*/ 944535 w 1901962"/>
              <a:gd name="connsiteY36" fmla="*/ 699218 h 1231790"/>
              <a:gd name="connsiteX37" fmla="*/ 956743 w 1901962"/>
              <a:gd name="connsiteY37" fmla="*/ 700113 h 1231790"/>
              <a:gd name="connsiteX38" fmla="*/ 1156384 w 1901962"/>
              <a:gd name="connsiteY38" fmla="*/ 463130 h 1231790"/>
              <a:gd name="connsiteX39" fmla="*/ 1156175 w 1901962"/>
              <a:gd name="connsiteY39" fmla="*/ 459966 h 1231790"/>
              <a:gd name="connsiteX40" fmla="*/ 1088713 w 1901962"/>
              <a:gd name="connsiteY40" fmla="*/ 459966 h 1231790"/>
              <a:gd name="connsiteX41" fmla="*/ 1049997 w 1901962"/>
              <a:gd name="connsiteY41" fmla="*/ 421757 h 1231790"/>
              <a:gd name="connsiteX42" fmla="*/ 1050295 w 1901962"/>
              <a:gd name="connsiteY42" fmla="*/ 74387 h 1231790"/>
              <a:gd name="connsiteX43" fmla="*/ 1033310 w 1901962"/>
              <a:gd name="connsiteY43" fmla="*/ 57402 h 1231790"/>
              <a:gd name="connsiteX44" fmla="*/ 866326 w 1901962"/>
              <a:gd name="connsiteY44" fmla="*/ 57432 h 1231790"/>
              <a:gd name="connsiteX45" fmla="*/ 851819 w 1901962"/>
              <a:gd name="connsiteY45" fmla="*/ 72297 h 1231790"/>
              <a:gd name="connsiteX46" fmla="*/ 852058 w 1901962"/>
              <a:gd name="connsiteY46" fmla="*/ 419668 h 1231790"/>
              <a:gd name="connsiteX47" fmla="*/ 812416 w 1901962"/>
              <a:gd name="connsiteY47" fmla="*/ 459966 h 1231790"/>
              <a:gd name="connsiteX48" fmla="*/ 746835 w 1901962"/>
              <a:gd name="connsiteY48" fmla="*/ 460295 h 1231790"/>
              <a:gd name="connsiteX49" fmla="*/ 744835 w 1901962"/>
              <a:gd name="connsiteY49" fmla="*/ 462653 h 1231790"/>
              <a:gd name="connsiteX50" fmla="*/ 797789 w 1901962"/>
              <a:gd name="connsiteY50" fmla="*/ 525458 h 1231790"/>
              <a:gd name="connsiteX51" fmla="*/ 860267 w 1901962"/>
              <a:gd name="connsiteY51" fmla="*/ 599458 h 1231790"/>
              <a:gd name="connsiteX52" fmla="*/ 859640 w 1901962"/>
              <a:gd name="connsiteY52" fmla="*/ 644204 h 1231790"/>
              <a:gd name="connsiteX53" fmla="*/ 815491 w 1901962"/>
              <a:gd name="connsiteY53" fmla="*/ 636801 h 1231790"/>
              <a:gd name="connsiteX54" fmla="*/ 660417 w 1901962"/>
              <a:gd name="connsiteY54" fmla="*/ 453697 h 1231790"/>
              <a:gd name="connsiteX55" fmla="*/ 653134 w 1901962"/>
              <a:gd name="connsiteY55" fmla="*/ 418265 h 1231790"/>
              <a:gd name="connsiteX56" fmla="*/ 685343 w 1901962"/>
              <a:gd name="connsiteY56" fmla="*/ 401280 h 1231790"/>
              <a:gd name="connsiteX57" fmla="*/ 779282 w 1901962"/>
              <a:gd name="connsiteY57" fmla="*/ 401549 h 1231790"/>
              <a:gd name="connsiteX58" fmla="*/ 793581 w 1901962"/>
              <a:gd name="connsiteY58" fmla="*/ 387967 h 1231790"/>
              <a:gd name="connsiteX59" fmla="*/ 793551 w 1901962"/>
              <a:gd name="connsiteY59" fmla="*/ 235908 h 1231790"/>
              <a:gd name="connsiteX60" fmla="*/ 790853 w 1901962"/>
              <a:gd name="connsiteY60" fmla="*/ 225883 h 1231790"/>
              <a:gd name="connsiteX61" fmla="*/ 779419 w 1901962"/>
              <a:gd name="connsiteY61" fmla="*/ 224039 h 1231790"/>
              <a:gd name="connsiteX62" fmla="*/ 627331 w 1901962"/>
              <a:gd name="connsiteY62" fmla="*/ 224367 h 1231790"/>
              <a:gd name="connsiteX63" fmla="*/ 598973 w 1901962"/>
              <a:gd name="connsiteY63" fmla="*/ 206547 h 1231790"/>
              <a:gd name="connsiteX64" fmla="*/ 605033 w 1901962"/>
              <a:gd name="connsiteY64" fmla="*/ 174935 h 1231790"/>
              <a:gd name="connsiteX65" fmla="*/ 631032 w 1901962"/>
              <a:gd name="connsiteY65" fmla="*/ 166368 h 1231790"/>
              <a:gd name="connsiteX66" fmla="*/ 778643 w 1901962"/>
              <a:gd name="connsiteY66" fmla="*/ 166637 h 1231790"/>
              <a:gd name="connsiteX67" fmla="*/ 789814 w 1901962"/>
              <a:gd name="connsiteY67" fmla="*/ 164474 h 1231790"/>
              <a:gd name="connsiteX68" fmla="*/ 793521 w 1901962"/>
              <a:gd name="connsiteY68" fmla="*/ 150416 h 1231790"/>
              <a:gd name="connsiteX69" fmla="*/ 793222 w 1901962"/>
              <a:gd name="connsiteY69" fmla="*/ 34119 h 1231790"/>
              <a:gd name="connsiteX70" fmla="*/ 826685 w 1901962"/>
              <a:gd name="connsiteY70" fmla="*/ 0 h 1231790"/>
              <a:gd name="connsiteX71" fmla="*/ 1075668 w 1901962"/>
              <a:gd name="connsiteY71" fmla="*/ 0 h 1231790"/>
              <a:gd name="connsiteX72" fmla="*/ 1108742 w 1901962"/>
              <a:gd name="connsiteY72" fmla="*/ 32984 h 1231790"/>
              <a:gd name="connsiteX73" fmla="*/ 1108533 w 1901962"/>
              <a:gd name="connsiteY73" fmla="*/ 150775 h 1231790"/>
              <a:gd name="connsiteX74" fmla="*/ 1110996 w 1901962"/>
              <a:gd name="connsiteY74" fmla="*/ 161950 h 1231790"/>
              <a:gd name="connsiteX75" fmla="*/ 1122342 w 1901962"/>
              <a:gd name="connsiteY75" fmla="*/ 166726 h 1231790"/>
              <a:gd name="connsiteX76" fmla="*/ 1523414 w 1901962"/>
              <a:gd name="connsiteY76" fmla="*/ 166517 h 1231790"/>
              <a:gd name="connsiteX77" fmla="*/ 1887978 w 1901962"/>
              <a:gd name="connsiteY77" fmla="*/ 441202 h 1231790"/>
              <a:gd name="connsiteX78" fmla="*/ 1589950 w 1901962"/>
              <a:gd name="connsiteY78" fmla="*/ 910571 h 1231790"/>
              <a:gd name="connsiteX79" fmla="*/ 1450190 w 1901962"/>
              <a:gd name="connsiteY79" fmla="*/ 915765 h 1231790"/>
              <a:gd name="connsiteX80" fmla="*/ 1429325 w 1901962"/>
              <a:gd name="connsiteY80" fmla="*/ 929258 h 1231790"/>
              <a:gd name="connsiteX81" fmla="*/ 1402788 w 1901962"/>
              <a:gd name="connsiteY81" fmla="*/ 979078 h 1231790"/>
              <a:gd name="connsiteX82" fmla="*/ 1384803 w 1901962"/>
              <a:gd name="connsiteY82" fmla="*/ 993589 h 1231790"/>
              <a:gd name="connsiteX83" fmla="*/ 826724 w 1901962"/>
              <a:gd name="connsiteY83" fmla="*/ 1032724 h 1231790"/>
              <a:gd name="connsiteX84" fmla="*/ 806583 w 1901962"/>
              <a:gd name="connsiteY84" fmla="*/ 1030332 h 1231790"/>
              <a:gd name="connsiteX85" fmla="*/ 563540 w 1901962"/>
              <a:gd name="connsiteY85" fmla="*/ 798811 h 1231790"/>
              <a:gd name="connsiteX86" fmla="*/ 536764 w 1901962"/>
              <a:gd name="connsiteY86" fmla="*/ 782155 h 1231790"/>
              <a:gd name="connsiteX87" fmla="*/ 394258 w 1901962"/>
              <a:gd name="connsiteY87" fmla="*/ 775826 h 1231790"/>
              <a:gd name="connsiteX88" fmla="*/ 164170 w 1901962"/>
              <a:gd name="connsiteY88" fmla="*/ 598514 h 1231790"/>
              <a:gd name="connsiteX89" fmla="*/ 182916 w 1901962"/>
              <a:gd name="connsiteY89" fmla="*/ 563619 h 1231790"/>
              <a:gd name="connsiteX90" fmla="*/ 204677 w 1901962"/>
              <a:gd name="connsiteY90" fmla="*/ 581111 h 1231790"/>
              <a:gd name="connsiteX91" fmla="*/ 345780 w 1901962"/>
              <a:gd name="connsiteY91" fmla="*/ 714334 h 1231790"/>
              <a:gd name="connsiteX92" fmla="*/ 459720 w 1901962"/>
              <a:gd name="connsiteY92" fmla="*/ 739200 h 1231790"/>
              <a:gd name="connsiteX93" fmla="*/ 562525 w 1901962"/>
              <a:gd name="connsiteY93" fmla="*/ 739200 h 1231790"/>
              <a:gd name="connsiteX94" fmla="*/ 591599 w 1901962"/>
              <a:gd name="connsiteY94" fmla="*/ 757110 h 1231790"/>
              <a:gd name="connsiteX95" fmla="*/ 825150 w 1901962"/>
              <a:gd name="connsiteY95" fmla="*/ 990869 h 1231790"/>
              <a:gd name="connsiteX96" fmla="*/ 839389 w 1901962"/>
              <a:gd name="connsiteY96" fmla="*/ 1020810 h 1231790"/>
              <a:gd name="connsiteX97" fmla="*/ 826724 w 1901962"/>
              <a:gd name="connsiteY97" fmla="*/ 1032724 h 1231790"/>
              <a:gd name="connsiteX98" fmla="*/ 934890 w 1901962"/>
              <a:gd name="connsiteY98" fmla="*/ 1231536 h 1231790"/>
              <a:gd name="connsiteX99" fmla="*/ 520704 w 1901962"/>
              <a:gd name="connsiteY99" fmla="*/ 996421 h 1231790"/>
              <a:gd name="connsiteX100" fmla="*/ 479332 w 1901962"/>
              <a:gd name="connsiteY100" fmla="*/ 927646 h 1231790"/>
              <a:gd name="connsiteX101" fmla="*/ 460257 w 1901962"/>
              <a:gd name="connsiteY101" fmla="*/ 915705 h 1231790"/>
              <a:gd name="connsiteX102" fmla="*/ 338109 w 1901962"/>
              <a:gd name="connsiteY102" fmla="*/ 913944 h 1231790"/>
              <a:gd name="connsiteX103" fmla="*/ 4738 w 1901962"/>
              <a:gd name="connsiteY103" fmla="*/ 602185 h 1231790"/>
              <a:gd name="connsiteX104" fmla="*/ 240677 w 1901962"/>
              <a:gd name="connsiteY104" fmla="*/ 190935 h 1231790"/>
              <a:gd name="connsiteX105" fmla="*/ 381900 w 1901962"/>
              <a:gd name="connsiteY105" fmla="*/ 166308 h 1231790"/>
              <a:gd name="connsiteX106" fmla="*/ 443033 w 1901962"/>
              <a:gd name="connsiteY106" fmla="*/ 166487 h 1231790"/>
              <a:gd name="connsiteX107" fmla="*/ 473600 w 1901962"/>
              <a:gd name="connsiteY107" fmla="*/ 195651 h 1231790"/>
              <a:gd name="connsiteX108" fmla="*/ 442466 w 1901962"/>
              <a:gd name="connsiteY108" fmla="*/ 224308 h 1231790"/>
              <a:gd name="connsiteX109" fmla="*/ 316139 w 1901962"/>
              <a:gd name="connsiteY109" fmla="*/ 229950 h 1231790"/>
              <a:gd name="connsiteX110" fmla="*/ 61484 w 1901962"/>
              <a:gd name="connsiteY110" fmla="*/ 494156 h 1231790"/>
              <a:gd name="connsiteX111" fmla="*/ 316079 w 1901962"/>
              <a:gd name="connsiteY111" fmla="*/ 851975 h 1231790"/>
              <a:gd name="connsiteX112" fmla="*/ 342586 w 1901962"/>
              <a:gd name="connsiteY112" fmla="*/ 855766 h 1231790"/>
              <a:gd name="connsiteX113" fmla="*/ 418586 w 1901962"/>
              <a:gd name="connsiteY113" fmla="*/ 855945 h 1231790"/>
              <a:gd name="connsiteX114" fmla="*/ 418616 w 1901962"/>
              <a:gd name="connsiteY114" fmla="*/ 857348 h 1231790"/>
              <a:gd name="connsiteX115" fmla="*/ 481212 w 1901962"/>
              <a:gd name="connsiteY115" fmla="*/ 857109 h 1231790"/>
              <a:gd name="connsiteX116" fmla="*/ 522824 w 1901962"/>
              <a:gd name="connsiteY116" fmla="*/ 883198 h 1231790"/>
              <a:gd name="connsiteX117" fmla="*/ 774314 w 1901962"/>
              <a:gd name="connsiteY117" fmla="*/ 1134480 h 1231790"/>
              <a:gd name="connsiteX118" fmla="*/ 1239983 w 1901962"/>
              <a:gd name="connsiteY118" fmla="*/ 1074749 h 1231790"/>
              <a:gd name="connsiteX119" fmla="*/ 1306131 w 1901962"/>
              <a:gd name="connsiteY119" fmla="*/ 1012600 h 1231790"/>
              <a:gd name="connsiteX120" fmla="*/ 1341325 w 1901962"/>
              <a:gd name="connsiteY120" fmla="*/ 1005854 h 1231790"/>
              <a:gd name="connsiteX121" fmla="*/ 1356608 w 1901962"/>
              <a:gd name="connsiteY121" fmla="*/ 1036988 h 1231790"/>
              <a:gd name="connsiteX122" fmla="*/ 1348728 w 1901962"/>
              <a:gd name="connsiteY122" fmla="*/ 1052689 h 1231790"/>
              <a:gd name="connsiteX123" fmla="*/ 1010969 w 1901962"/>
              <a:gd name="connsiteY123" fmla="*/ 1228748 h 1231790"/>
              <a:gd name="connsiteX124" fmla="*/ 934890 w 1901962"/>
              <a:gd name="connsiteY124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08474 w 1901962"/>
              <a:gd name="connsiteY24" fmla="*/ 235699 h 1231790"/>
              <a:gd name="connsiteX25" fmla="*/ 1108563 w 1901962"/>
              <a:gd name="connsiteY25" fmla="*/ 389250 h 1231790"/>
              <a:gd name="connsiteX26" fmla="*/ 1121011 w 1901962"/>
              <a:gd name="connsiteY26" fmla="*/ 401578 h 1231790"/>
              <a:gd name="connsiteX27" fmla="*/ 1214921 w 1901962"/>
              <a:gd name="connsiteY27" fmla="*/ 401310 h 1231790"/>
              <a:gd name="connsiteX28" fmla="*/ 1249308 w 1901962"/>
              <a:gd name="connsiteY28" fmla="*/ 419459 h 1231790"/>
              <a:gd name="connsiteX29" fmla="*/ 1239846 w 1901962"/>
              <a:gd name="connsiteY29" fmla="*/ 455847 h 1231790"/>
              <a:gd name="connsiteX30" fmla="*/ 979937 w 1901962"/>
              <a:gd name="connsiteY30" fmla="*/ 763009 h 1231790"/>
              <a:gd name="connsiteX31" fmla="*/ 921878 w 1901962"/>
              <a:gd name="connsiteY31" fmla="*/ 762800 h 1231790"/>
              <a:gd name="connsiteX32" fmla="*/ 884475 w 1901962"/>
              <a:gd name="connsiteY32" fmla="*/ 718293 h 1231790"/>
              <a:gd name="connsiteX33" fmla="*/ 886863 w 1901962"/>
              <a:gd name="connsiteY33" fmla="*/ 675875 h 1231790"/>
              <a:gd name="connsiteX34" fmla="*/ 928147 w 1901962"/>
              <a:gd name="connsiteY34" fmla="*/ 679905 h 1231790"/>
              <a:gd name="connsiteX35" fmla="*/ 944535 w 1901962"/>
              <a:gd name="connsiteY35" fmla="*/ 699218 h 1231790"/>
              <a:gd name="connsiteX36" fmla="*/ 956743 w 1901962"/>
              <a:gd name="connsiteY36" fmla="*/ 700113 h 1231790"/>
              <a:gd name="connsiteX37" fmla="*/ 1156384 w 1901962"/>
              <a:gd name="connsiteY37" fmla="*/ 463130 h 1231790"/>
              <a:gd name="connsiteX38" fmla="*/ 1156175 w 1901962"/>
              <a:gd name="connsiteY38" fmla="*/ 459966 h 1231790"/>
              <a:gd name="connsiteX39" fmla="*/ 1088713 w 1901962"/>
              <a:gd name="connsiteY39" fmla="*/ 459966 h 1231790"/>
              <a:gd name="connsiteX40" fmla="*/ 1049997 w 1901962"/>
              <a:gd name="connsiteY40" fmla="*/ 421757 h 1231790"/>
              <a:gd name="connsiteX41" fmla="*/ 1050295 w 1901962"/>
              <a:gd name="connsiteY41" fmla="*/ 74387 h 1231790"/>
              <a:gd name="connsiteX42" fmla="*/ 1033310 w 1901962"/>
              <a:gd name="connsiteY42" fmla="*/ 57402 h 1231790"/>
              <a:gd name="connsiteX43" fmla="*/ 866326 w 1901962"/>
              <a:gd name="connsiteY43" fmla="*/ 57432 h 1231790"/>
              <a:gd name="connsiteX44" fmla="*/ 851819 w 1901962"/>
              <a:gd name="connsiteY44" fmla="*/ 72297 h 1231790"/>
              <a:gd name="connsiteX45" fmla="*/ 852058 w 1901962"/>
              <a:gd name="connsiteY45" fmla="*/ 419668 h 1231790"/>
              <a:gd name="connsiteX46" fmla="*/ 812416 w 1901962"/>
              <a:gd name="connsiteY46" fmla="*/ 459966 h 1231790"/>
              <a:gd name="connsiteX47" fmla="*/ 746835 w 1901962"/>
              <a:gd name="connsiteY47" fmla="*/ 460295 h 1231790"/>
              <a:gd name="connsiteX48" fmla="*/ 744835 w 1901962"/>
              <a:gd name="connsiteY48" fmla="*/ 462653 h 1231790"/>
              <a:gd name="connsiteX49" fmla="*/ 797789 w 1901962"/>
              <a:gd name="connsiteY49" fmla="*/ 525458 h 1231790"/>
              <a:gd name="connsiteX50" fmla="*/ 860267 w 1901962"/>
              <a:gd name="connsiteY50" fmla="*/ 599458 h 1231790"/>
              <a:gd name="connsiteX51" fmla="*/ 859640 w 1901962"/>
              <a:gd name="connsiteY51" fmla="*/ 644204 h 1231790"/>
              <a:gd name="connsiteX52" fmla="*/ 815491 w 1901962"/>
              <a:gd name="connsiteY52" fmla="*/ 636801 h 1231790"/>
              <a:gd name="connsiteX53" fmla="*/ 660417 w 1901962"/>
              <a:gd name="connsiteY53" fmla="*/ 453697 h 1231790"/>
              <a:gd name="connsiteX54" fmla="*/ 653134 w 1901962"/>
              <a:gd name="connsiteY54" fmla="*/ 418265 h 1231790"/>
              <a:gd name="connsiteX55" fmla="*/ 685343 w 1901962"/>
              <a:gd name="connsiteY55" fmla="*/ 401280 h 1231790"/>
              <a:gd name="connsiteX56" fmla="*/ 779282 w 1901962"/>
              <a:gd name="connsiteY56" fmla="*/ 401549 h 1231790"/>
              <a:gd name="connsiteX57" fmla="*/ 793581 w 1901962"/>
              <a:gd name="connsiteY57" fmla="*/ 387967 h 1231790"/>
              <a:gd name="connsiteX58" fmla="*/ 793551 w 1901962"/>
              <a:gd name="connsiteY58" fmla="*/ 235908 h 1231790"/>
              <a:gd name="connsiteX59" fmla="*/ 790853 w 1901962"/>
              <a:gd name="connsiteY59" fmla="*/ 225883 h 1231790"/>
              <a:gd name="connsiteX60" fmla="*/ 779419 w 1901962"/>
              <a:gd name="connsiteY60" fmla="*/ 224039 h 1231790"/>
              <a:gd name="connsiteX61" fmla="*/ 627331 w 1901962"/>
              <a:gd name="connsiteY61" fmla="*/ 224367 h 1231790"/>
              <a:gd name="connsiteX62" fmla="*/ 598973 w 1901962"/>
              <a:gd name="connsiteY62" fmla="*/ 206547 h 1231790"/>
              <a:gd name="connsiteX63" fmla="*/ 605033 w 1901962"/>
              <a:gd name="connsiteY63" fmla="*/ 174935 h 1231790"/>
              <a:gd name="connsiteX64" fmla="*/ 631032 w 1901962"/>
              <a:gd name="connsiteY64" fmla="*/ 166368 h 1231790"/>
              <a:gd name="connsiteX65" fmla="*/ 778643 w 1901962"/>
              <a:gd name="connsiteY65" fmla="*/ 166637 h 1231790"/>
              <a:gd name="connsiteX66" fmla="*/ 789814 w 1901962"/>
              <a:gd name="connsiteY66" fmla="*/ 164474 h 1231790"/>
              <a:gd name="connsiteX67" fmla="*/ 793521 w 1901962"/>
              <a:gd name="connsiteY67" fmla="*/ 150416 h 1231790"/>
              <a:gd name="connsiteX68" fmla="*/ 793222 w 1901962"/>
              <a:gd name="connsiteY68" fmla="*/ 34119 h 1231790"/>
              <a:gd name="connsiteX69" fmla="*/ 826685 w 1901962"/>
              <a:gd name="connsiteY69" fmla="*/ 0 h 1231790"/>
              <a:gd name="connsiteX70" fmla="*/ 1075668 w 1901962"/>
              <a:gd name="connsiteY70" fmla="*/ 0 h 1231790"/>
              <a:gd name="connsiteX71" fmla="*/ 1108742 w 1901962"/>
              <a:gd name="connsiteY71" fmla="*/ 32984 h 1231790"/>
              <a:gd name="connsiteX72" fmla="*/ 1108533 w 1901962"/>
              <a:gd name="connsiteY72" fmla="*/ 150775 h 1231790"/>
              <a:gd name="connsiteX73" fmla="*/ 1110996 w 1901962"/>
              <a:gd name="connsiteY73" fmla="*/ 161950 h 1231790"/>
              <a:gd name="connsiteX74" fmla="*/ 1122342 w 1901962"/>
              <a:gd name="connsiteY74" fmla="*/ 166726 h 1231790"/>
              <a:gd name="connsiteX75" fmla="*/ 1523414 w 1901962"/>
              <a:gd name="connsiteY75" fmla="*/ 166517 h 1231790"/>
              <a:gd name="connsiteX76" fmla="*/ 1887978 w 1901962"/>
              <a:gd name="connsiteY76" fmla="*/ 441202 h 1231790"/>
              <a:gd name="connsiteX77" fmla="*/ 1589950 w 1901962"/>
              <a:gd name="connsiteY77" fmla="*/ 910571 h 1231790"/>
              <a:gd name="connsiteX78" fmla="*/ 1450190 w 1901962"/>
              <a:gd name="connsiteY78" fmla="*/ 915765 h 1231790"/>
              <a:gd name="connsiteX79" fmla="*/ 1429325 w 1901962"/>
              <a:gd name="connsiteY79" fmla="*/ 929258 h 1231790"/>
              <a:gd name="connsiteX80" fmla="*/ 1402788 w 1901962"/>
              <a:gd name="connsiteY80" fmla="*/ 979078 h 1231790"/>
              <a:gd name="connsiteX81" fmla="*/ 1384803 w 1901962"/>
              <a:gd name="connsiteY81" fmla="*/ 993589 h 1231790"/>
              <a:gd name="connsiteX82" fmla="*/ 826724 w 1901962"/>
              <a:gd name="connsiteY82" fmla="*/ 1032724 h 1231790"/>
              <a:gd name="connsiteX83" fmla="*/ 806583 w 1901962"/>
              <a:gd name="connsiteY83" fmla="*/ 1030332 h 1231790"/>
              <a:gd name="connsiteX84" fmla="*/ 563540 w 1901962"/>
              <a:gd name="connsiteY84" fmla="*/ 798811 h 1231790"/>
              <a:gd name="connsiteX85" fmla="*/ 536764 w 1901962"/>
              <a:gd name="connsiteY85" fmla="*/ 782155 h 1231790"/>
              <a:gd name="connsiteX86" fmla="*/ 394258 w 1901962"/>
              <a:gd name="connsiteY86" fmla="*/ 775826 h 1231790"/>
              <a:gd name="connsiteX87" fmla="*/ 164170 w 1901962"/>
              <a:gd name="connsiteY87" fmla="*/ 598514 h 1231790"/>
              <a:gd name="connsiteX88" fmla="*/ 182916 w 1901962"/>
              <a:gd name="connsiteY88" fmla="*/ 563619 h 1231790"/>
              <a:gd name="connsiteX89" fmla="*/ 204677 w 1901962"/>
              <a:gd name="connsiteY89" fmla="*/ 581111 h 1231790"/>
              <a:gd name="connsiteX90" fmla="*/ 345780 w 1901962"/>
              <a:gd name="connsiteY90" fmla="*/ 714334 h 1231790"/>
              <a:gd name="connsiteX91" fmla="*/ 459720 w 1901962"/>
              <a:gd name="connsiteY91" fmla="*/ 739200 h 1231790"/>
              <a:gd name="connsiteX92" fmla="*/ 562525 w 1901962"/>
              <a:gd name="connsiteY92" fmla="*/ 739200 h 1231790"/>
              <a:gd name="connsiteX93" fmla="*/ 591599 w 1901962"/>
              <a:gd name="connsiteY93" fmla="*/ 757110 h 1231790"/>
              <a:gd name="connsiteX94" fmla="*/ 825150 w 1901962"/>
              <a:gd name="connsiteY94" fmla="*/ 990869 h 1231790"/>
              <a:gd name="connsiteX95" fmla="*/ 839389 w 1901962"/>
              <a:gd name="connsiteY95" fmla="*/ 1020810 h 1231790"/>
              <a:gd name="connsiteX96" fmla="*/ 826724 w 1901962"/>
              <a:gd name="connsiteY96" fmla="*/ 1032724 h 1231790"/>
              <a:gd name="connsiteX97" fmla="*/ 934890 w 1901962"/>
              <a:gd name="connsiteY97" fmla="*/ 1231536 h 1231790"/>
              <a:gd name="connsiteX98" fmla="*/ 520704 w 1901962"/>
              <a:gd name="connsiteY98" fmla="*/ 996421 h 1231790"/>
              <a:gd name="connsiteX99" fmla="*/ 479332 w 1901962"/>
              <a:gd name="connsiteY99" fmla="*/ 927646 h 1231790"/>
              <a:gd name="connsiteX100" fmla="*/ 460257 w 1901962"/>
              <a:gd name="connsiteY100" fmla="*/ 915705 h 1231790"/>
              <a:gd name="connsiteX101" fmla="*/ 338109 w 1901962"/>
              <a:gd name="connsiteY101" fmla="*/ 913944 h 1231790"/>
              <a:gd name="connsiteX102" fmla="*/ 4738 w 1901962"/>
              <a:gd name="connsiteY102" fmla="*/ 602185 h 1231790"/>
              <a:gd name="connsiteX103" fmla="*/ 240677 w 1901962"/>
              <a:gd name="connsiteY103" fmla="*/ 190935 h 1231790"/>
              <a:gd name="connsiteX104" fmla="*/ 381900 w 1901962"/>
              <a:gd name="connsiteY104" fmla="*/ 166308 h 1231790"/>
              <a:gd name="connsiteX105" fmla="*/ 443033 w 1901962"/>
              <a:gd name="connsiteY105" fmla="*/ 166487 h 1231790"/>
              <a:gd name="connsiteX106" fmla="*/ 473600 w 1901962"/>
              <a:gd name="connsiteY106" fmla="*/ 195651 h 1231790"/>
              <a:gd name="connsiteX107" fmla="*/ 442466 w 1901962"/>
              <a:gd name="connsiteY107" fmla="*/ 224308 h 1231790"/>
              <a:gd name="connsiteX108" fmla="*/ 316139 w 1901962"/>
              <a:gd name="connsiteY108" fmla="*/ 229950 h 1231790"/>
              <a:gd name="connsiteX109" fmla="*/ 61484 w 1901962"/>
              <a:gd name="connsiteY109" fmla="*/ 494156 h 1231790"/>
              <a:gd name="connsiteX110" fmla="*/ 316079 w 1901962"/>
              <a:gd name="connsiteY110" fmla="*/ 851975 h 1231790"/>
              <a:gd name="connsiteX111" fmla="*/ 342586 w 1901962"/>
              <a:gd name="connsiteY111" fmla="*/ 855766 h 1231790"/>
              <a:gd name="connsiteX112" fmla="*/ 418586 w 1901962"/>
              <a:gd name="connsiteY112" fmla="*/ 855945 h 1231790"/>
              <a:gd name="connsiteX113" fmla="*/ 418616 w 1901962"/>
              <a:gd name="connsiteY113" fmla="*/ 857348 h 1231790"/>
              <a:gd name="connsiteX114" fmla="*/ 481212 w 1901962"/>
              <a:gd name="connsiteY114" fmla="*/ 857109 h 1231790"/>
              <a:gd name="connsiteX115" fmla="*/ 522824 w 1901962"/>
              <a:gd name="connsiteY115" fmla="*/ 883198 h 1231790"/>
              <a:gd name="connsiteX116" fmla="*/ 774314 w 1901962"/>
              <a:gd name="connsiteY116" fmla="*/ 1134480 h 1231790"/>
              <a:gd name="connsiteX117" fmla="*/ 1239983 w 1901962"/>
              <a:gd name="connsiteY117" fmla="*/ 1074749 h 1231790"/>
              <a:gd name="connsiteX118" fmla="*/ 1306131 w 1901962"/>
              <a:gd name="connsiteY118" fmla="*/ 1012600 h 1231790"/>
              <a:gd name="connsiteX119" fmla="*/ 1341325 w 1901962"/>
              <a:gd name="connsiteY119" fmla="*/ 1005854 h 1231790"/>
              <a:gd name="connsiteX120" fmla="*/ 1356608 w 1901962"/>
              <a:gd name="connsiteY120" fmla="*/ 1036988 h 1231790"/>
              <a:gd name="connsiteX121" fmla="*/ 1348728 w 1901962"/>
              <a:gd name="connsiteY121" fmla="*/ 1052689 h 1231790"/>
              <a:gd name="connsiteX122" fmla="*/ 1010969 w 1901962"/>
              <a:gd name="connsiteY122" fmla="*/ 1228748 h 1231790"/>
              <a:gd name="connsiteX123" fmla="*/ 934890 w 1901962"/>
              <a:gd name="connsiteY123" fmla="*/ 1231536 h 1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901962" h="1231790">
                <a:moveTo>
                  <a:pt x="538495" y="224338"/>
                </a:moveTo>
                <a:cubicBezTo>
                  <a:pt x="516376" y="224577"/>
                  <a:pt x="503421" y="214040"/>
                  <a:pt x="503272" y="195682"/>
                </a:cubicBezTo>
                <a:cubicBezTo>
                  <a:pt x="503092" y="177801"/>
                  <a:pt x="515868" y="166547"/>
                  <a:pt x="536495" y="166398"/>
                </a:cubicBezTo>
                <a:cubicBezTo>
                  <a:pt x="557749" y="166249"/>
                  <a:pt x="571719" y="178040"/>
                  <a:pt x="571390" y="195861"/>
                </a:cubicBezTo>
                <a:cubicBezTo>
                  <a:pt x="571062" y="212786"/>
                  <a:pt x="557958" y="224129"/>
                  <a:pt x="538495" y="224338"/>
                </a:cubicBezTo>
                <a:close/>
                <a:moveTo>
                  <a:pt x="168140" y="557170"/>
                </a:moveTo>
                <a:cubicBezTo>
                  <a:pt x="156409" y="560364"/>
                  <a:pt x="146021" y="553767"/>
                  <a:pt x="141692" y="539648"/>
                </a:cubicBezTo>
                <a:cubicBezTo>
                  <a:pt x="135036" y="517798"/>
                  <a:pt x="131603" y="495320"/>
                  <a:pt x="129812" y="471141"/>
                </a:cubicBezTo>
                <a:cubicBezTo>
                  <a:pt x="130051" y="467052"/>
                  <a:pt x="129364" y="461320"/>
                  <a:pt x="130916" y="456276"/>
                </a:cubicBezTo>
                <a:cubicBezTo>
                  <a:pt x="134230" y="445470"/>
                  <a:pt x="142379" y="440335"/>
                  <a:pt x="153692" y="441470"/>
                </a:cubicBezTo>
                <a:cubicBezTo>
                  <a:pt x="165036" y="442604"/>
                  <a:pt x="171722" y="449261"/>
                  <a:pt x="172827" y="460634"/>
                </a:cubicBezTo>
                <a:cubicBezTo>
                  <a:pt x="175095" y="483798"/>
                  <a:pt x="178050" y="506813"/>
                  <a:pt x="183871" y="529469"/>
                </a:cubicBezTo>
                <a:cubicBezTo>
                  <a:pt x="187423" y="543290"/>
                  <a:pt x="180528" y="553797"/>
                  <a:pt x="168140" y="557170"/>
                </a:cubicBezTo>
                <a:close/>
                <a:moveTo>
                  <a:pt x="1384803" y="993589"/>
                </a:moveTo>
                <a:cubicBezTo>
                  <a:pt x="1377721" y="995630"/>
                  <a:pt x="1369997" y="994810"/>
                  <a:pt x="1362967" y="990929"/>
                </a:cubicBezTo>
                <a:cubicBezTo>
                  <a:pt x="1348310" y="982839"/>
                  <a:pt x="1343385" y="965735"/>
                  <a:pt x="1352400" y="949914"/>
                </a:cubicBezTo>
                <a:cubicBezTo>
                  <a:pt x="1365176" y="927496"/>
                  <a:pt x="1376937" y="904631"/>
                  <a:pt x="1387265" y="880959"/>
                </a:cubicBezTo>
                <a:cubicBezTo>
                  <a:pt x="1394549" y="864273"/>
                  <a:pt x="1407325" y="856810"/>
                  <a:pt x="1426250" y="857109"/>
                </a:cubicBezTo>
                <a:cubicBezTo>
                  <a:pt x="1465504" y="857736"/>
                  <a:pt x="1504787" y="857736"/>
                  <a:pt x="1544010" y="856422"/>
                </a:cubicBezTo>
                <a:cubicBezTo>
                  <a:pt x="1682935" y="851795"/>
                  <a:pt x="1808576" y="744572"/>
                  <a:pt x="1836098" y="607947"/>
                </a:cubicBezTo>
                <a:cubicBezTo>
                  <a:pt x="1872545" y="427023"/>
                  <a:pt x="1756546" y="258278"/>
                  <a:pt x="1574548" y="228188"/>
                </a:cubicBezTo>
                <a:cubicBezTo>
                  <a:pt x="1556995" y="225293"/>
                  <a:pt x="1538936" y="224606"/>
                  <a:pt x="1521085" y="224547"/>
                </a:cubicBezTo>
                <a:lnTo>
                  <a:pt x="1122999" y="224099"/>
                </a:lnTo>
                <a:cubicBezTo>
                  <a:pt x="1117342" y="224084"/>
                  <a:pt x="1113558" y="224651"/>
                  <a:pt x="1111222" y="226737"/>
                </a:cubicBezTo>
                <a:lnTo>
                  <a:pt x="1108474" y="235699"/>
                </a:lnTo>
                <a:cubicBezTo>
                  <a:pt x="1109220" y="286863"/>
                  <a:pt x="1109041" y="338086"/>
                  <a:pt x="1108563" y="389250"/>
                </a:cubicBezTo>
                <a:cubicBezTo>
                  <a:pt x="1108474" y="399131"/>
                  <a:pt x="1111339" y="401758"/>
                  <a:pt x="1121011" y="401578"/>
                </a:cubicBezTo>
                <a:cubicBezTo>
                  <a:pt x="1152294" y="400982"/>
                  <a:pt x="1183607" y="401489"/>
                  <a:pt x="1214921" y="401310"/>
                </a:cubicBezTo>
                <a:cubicBezTo>
                  <a:pt x="1229756" y="401220"/>
                  <a:pt x="1242622" y="404384"/>
                  <a:pt x="1249308" y="419459"/>
                </a:cubicBezTo>
                <a:cubicBezTo>
                  <a:pt x="1255816" y="434086"/>
                  <a:pt x="1248950" y="445071"/>
                  <a:pt x="1239846" y="455847"/>
                </a:cubicBezTo>
                <a:lnTo>
                  <a:pt x="979937" y="763009"/>
                </a:lnTo>
                <a:cubicBezTo>
                  <a:pt x="959072" y="787695"/>
                  <a:pt x="942863" y="787635"/>
                  <a:pt x="921878" y="762800"/>
                </a:cubicBezTo>
                <a:cubicBezTo>
                  <a:pt x="909371" y="747994"/>
                  <a:pt x="896654" y="733367"/>
                  <a:pt x="884475" y="718293"/>
                </a:cubicBezTo>
                <a:cubicBezTo>
                  <a:pt x="872774" y="703815"/>
                  <a:pt x="874028" y="686561"/>
                  <a:pt x="886863" y="675875"/>
                </a:cubicBezTo>
                <a:cubicBezTo>
                  <a:pt x="899401" y="665457"/>
                  <a:pt x="915729" y="666890"/>
                  <a:pt x="928147" y="679905"/>
                </a:cubicBezTo>
                <a:cubicBezTo>
                  <a:pt x="933968" y="685994"/>
                  <a:pt x="939400" y="692531"/>
                  <a:pt x="944535" y="699218"/>
                </a:cubicBezTo>
                <a:cubicBezTo>
                  <a:pt x="948564" y="704502"/>
                  <a:pt x="951370" y="706502"/>
                  <a:pt x="956743" y="700113"/>
                </a:cubicBezTo>
                <a:lnTo>
                  <a:pt x="1156384" y="463130"/>
                </a:lnTo>
                <a:cubicBezTo>
                  <a:pt x="1156682" y="462921"/>
                  <a:pt x="1156414" y="462294"/>
                  <a:pt x="1156175" y="459966"/>
                </a:cubicBezTo>
                <a:lnTo>
                  <a:pt x="1088713" y="459966"/>
                </a:lnTo>
                <a:cubicBezTo>
                  <a:pt x="1059877" y="459966"/>
                  <a:pt x="1049997" y="450265"/>
                  <a:pt x="1049997" y="421757"/>
                </a:cubicBezTo>
                <a:cubicBezTo>
                  <a:pt x="1049967" y="305967"/>
                  <a:pt x="1049728" y="190177"/>
                  <a:pt x="1050295" y="74387"/>
                </a:cubicBezTo>
                <a:cubicBezTo>
                  <a:pt x="1050355" y="60805"/>
                  <a:pt x="1046982" y="57193"/>
                  <a:pt x="1033310" y="57402"/>
                </a:cubicBezTo>
                <a:cubicBezTo>
                  <a:pt x="977669" y="58238"/>
                  <a:pt x="921997" y="58148"/>
                  <a:pt x="866326" y="57432"/>
                </a:cubicBezTo>
                <a:cubicBezTo>
                  <a:pt x="854267" y="57283"/>
                  <a:pt x="851759" y="60865"/>
                  <a:pt x="851819" y="72297"/>
                </a:cubicBezTo>
                <a:cubicBezTo>
                  <a:pt x="852237" y="188088"/>
                  <a:pt x="852088" y="303878"/>
                  <a:pt x="852058" y="419668"/>
                </a:cubicBezTo>
                <a:cubicBezTo>
                  <a:pt x="852058" y="450683"/>
                  <a:pt x="842923" y="459906"/>
                  <a:pt x="812416" y="459966"/>
                </a:cubicBezTo>
                <a:lnTo>
                  <a:pt x="746835" y="460295"/>
                </a:lnTo>
                <a:cubicBezTo>
                  <a:pt x="746536" y="460295"/>
                  <a:pt x="746267" y="460951"/>
                  <a:pt x="744835" y="462653"/>
                </a:cubicBezTo>
                <a:lnTo>
                  <a:pt x="797789" y="525458"/>
                </a:lnTo>
                <a:lnTo>
                  <a:pt x="860267" y="599458"/>
                </a:lnTo>
                <a:cubicBezTo>
                  <a:pt x="873849" y="615756"/>
                  <a:pt x="873401" y="632830"/>
                  <a:pt x="859640" y="644204"/>
                </a:cubicBezTo>
                <a:cubicBezTo>
                  <a:pt x="846058" y="655397"/>
                  <a:pt x="828953" y="652711"/>
                  <a:pt x="815491" y="636801"/>
                </a:cubicBezTo>
                <a:lnTo>
                  <a:pt x="660417" y="453697"/>
                </a:lnTo>
                <a:cubicBezTo>
                  <a:pt x="651373" y="443041"/>
                  <a:pt x="646567" y="431757"/>
                  <a:pt x="653134" y="418265"/>
                </a:cubicBezTo>
                <a:cubicBezTo>
                  <a:pt x="659611" y="404922"/>
                  <a:pt x="671462" y="401220"/>
                  <a:pt x="685343" y="401280"/>
                </a:cubicBezTo>
                <a:lnTo>
                  <a:pt x="779282" y="401549"/>
                </a:lnTo>
                <a:cubicBezTo>
                  <a:pt x="789909" y="401787"/>
                  <a:pt x="793760" y="399787"/>
                  <a:pt x="793581" y="387967"/>
                </a:cubicBezTo>
                <a:cubicBezTo>
                  <a:pt x="792834" y="337280"/>
                  <a:pt x="792864" y="286594"/>
                  <a:pt x="793551" y="235908"/>
                </a:cubicBezTo>
                <a:lnTo>
                  <a:pt x="790853" y="225883"/>
                </a:lnTo>
                <a:lnTo>
                  <a:pt x="779419" y="224039"/>
                </a:lnTo>
                <a:cubicBezTo>
                  <a:pt x="728733" y="224756"/>
                  <a:pt x="678047" y="224278"/>
                  <a:pt x="627331" y="224367"/>
                </a:cubicBezTo>
                <a:cubicBezTo>
                  <a:pt x="614017" y="224397"/>
                  <a:pt x="604376" y="218606"/>
                  <a:pt x="598973" y="206547"/>
                </a:cubicBezTo>
                <a:cubicBezTo>
                  <a:pt x="593719" y="194815"/>
                  <a:pt x="596764" y="184129"/>
                  <a:pt x="605033" y="174935"/>
                </a:cubicBezTo>
                <a:cubicBezTo>
                  <a:pt x="611928" y="167263"/>
                  <a:pt x="621301" y="166338"/>
                  <a:pt x="631032" y="166368"/>
                </a:cubicBezTo>
                <a:lnTo>
                  <a:pt x="778643" y="166637"/>
                </a:lnTo>
                <a:lnTo>
                  <a:pt x="789814" y="164474"/>
                </a:lnTo>
                <a:lnTo>
                  <a:pt x="793521" y="150416"/>
                </a:lnTo>
                <a:cubicBezTo>
                  <a:pt x="792655" y="111670"/>
                  <a:pt x="793103" y="72895"/>
                  <a:pt x="793222" y="34119"/>
                </a:cubicBezTo>
                <a:cubicBezTo>
                  <a:pt x="793282" y="10984"/>
                  <a:pt x="803849" y="29"/>
                  <a:pt x="826685" y="0"/>
                </a:cubicBezTo>
                <a:lnTo>
                  <a:pt x="1075668" y="0"/>
                </a:lnTo>
                <a:cubicBezTo>
                  <a:pt x="1097668" y="29"/>
                  <a:pt x="1108653" y="11104"/>
                  <a:pt x="1108742" y="32984"/>
                </a:cubicBezTo>
                <a:cubicBezTo>
                  <a:pt x="1108921" y="72238"/>
                  <a:pt x="1109190" y="111521"/>
                  <a:pt x="1108533" y="150775"/>
                </a:cubicBezTo>
                <a:cubicBezTo>
                  <a:pt x="1108444" y="156208"/>
                  <a:pt x="1108988" y="159767"/>
                  <a:pt x="1110996" y="161950"/>
                </a:cubicBezTo>
                <a:lnTo>
                  <a:pt x="1122342" y="166726"/>
                </a:lnTo>
                <a:lnTo>
                  <a:pt x="1523414" y="166517"/>
                </a:lnTo>
                <a:cubicBezTo>
                  <a:pt x="1696815" y="167084"/>
                  <a:pt x="1841143" y="276158"/>
                  <a:pt x="1887978" y="441202"/>
                </a:cubicBezTo>
                <a:cubicBezTo>
                  <a:pt x="1948157" y="653200"/>
                  <a:pt x="1807680" y="874094"/>
                  <a:pt x="1589950" y="910571"/>
                </a:cubicBezTo>
                <a:cubicBezTo>
                  <a:pt x="1543473" y="918362"/>
                  <a:pt x="1496787" y="915556"/>
                  <a:pt x="1450190" y="915765"/>
                </a:cubicBezTo>
                <a:cubicBezTo>
                  <a:pt x="1439086" y="915825"/>
                  <a:pt x="1433832" y="919019"/>
                  <a:pt x="1429325" y="929258"/>
                </a:cubicBezTo>
                <a:cubicBezTo>
                  <a:pt x="1421743" y="946451"/>
                  <a:pt x="1412340" y="962869"/>
                  <a:pt x="1402788" y="979078"/>
                </a:cubicBezTo>
                <a:cubicBezTo>
                  <a:pt x="1398325" y="986645"/>
                  <a:pt x="1391885" y="991548"/>
                  <a:pt x="1384803" y="993589"/>
                </a:cubicBezTo>
                <a:close/>
                <a:moveTo>
                  <a:pt x="826724" y="1032724"/>
                </a:moveTo>
                <a:cubicBezTo>
                  <a:pt x="821053" y="1034414"/>
                  <a:pt x="814135" y="1033720"/>
                  <a:pt x="806583" y="1030332"/>
                </a:cubicBezTo>
                <a:cubicBezTo>
                  <a:pt x="698315" y="981795"/>
                  <a:pt x="618465" y="903169"/>
                  <a:pt x="563540" y="798811"/>
                </a:cubicBezTo>
                <a:cubicBezTo>
                  <a:pt x="557152" y="786692"/>
                  <a:pt x="550644" y="782185"/>
                  <a:pt x="536764" y="782155"/>
                </a:cubicBezTo>
                <a:cubicBezTo>
                  <a:pt x="489212" y="782035"/>
                  <a:pt x="441332" y="786602"/>
                  <a:pt x="394258" y="775826"/>
                </a:cubicBezTo>
                <a:cubicBezTo>
                  <a:pt x="290378" y="752035"/>
                  <a:pt x="213543" y="692961"/>
                  <a:pt x="164170" y="598514"/>
                </a:cubicBezTo>
                <a:cubicBezTo>
                  <a:pt x="155036" y="580992"/>
                  <a:pt x="163812" y="564156"/>
                  <a:pt x="182916" y="563619"/>
                </a:cubicBezTo>
                <a:cubicBezTo>
                  <a:pt x="194050" y="562932"/>
                  <a:pt x="199662" y="571410"/>
                  <a:pt x="204677" y="581111"/>
                </a:cubicBezTo>
                <a:cubicBezTo>
                  <a:pt x="236169" y="641947"/>
                  <a:pt x="283393" y="686155"/>
                  <a:pt x="345780" y="714334"/>
                </a:cubicBezTo>
                <a:cubicBezTo>
                  <a:pt x="382019" y="730692"/>
                  <a:pt x="420138" y="738573"/>
                  <a:pt x="459720" y="739200"/>
                </a:cubicBezTo>
                <a:cubicBezTo>
                  <a:pt x="493988" y="739737"/>
                  <a:pt x="528286" y="739827"/>
                  <a:pt x="562525" y="739200"/>
                </a:cubicBezTo>
                <a:cubicBezTo>
                  <a:pt x="576793" y="738931"/>
                  <a:pt x="585450" y="744095"/>
                  <a:pt x="591599" y="757110"/>
                </a:cubicBezTo>
                <a:cubicBezTo>
                  <a:pt x="641420" y="862930"/>
                  <a:pt x="717987" y="942213"/>
                  <a:pt x="825150" y="990869"/>
                </a:cubicBezTo>
                <a:cubicBezTo>
                  <a:pt x="839329" y="997317"/>
                  <a:pt x="844433" y="1008750"/>
                  <a:pt x="839389" y="1020810"/>
                </a:cubicBezTo>
                <a:cubicBezTo>
                  <a:pt x="836821" y="1026959"/>
                  <a:pt x="832396" y="1031034"/>
                  <a:pt x="826724" y="1032724"/>
                </a:cubicBezTo>
                <a:close/>
                <a:moveTo>
                  <a:pt x="934890" y="1231536"/>
                </a:moveTo>
                <a:cubicBezTo>
                  <a:pt x="762754" y="1226273"/>
                  <a:pt x="627845" y="1139790"/>
                  <a:pt x="520704" y="996421"/>
                </a:cubicBezTo>
                <a:cubicBezTo>
                  <a:pt x="504645" y="974929"/>
                  <a:pt x="491003" y="951795"/>
                  <a:pt x="479332" y="927646"/>
                </a:cubicBezTo>
                <a:cubicBezTo>
                  <a:pt x="475093" y="918840"/>
                  <a:pt x="470287" y="915765"/>
                  <a:pt x="460257" y="915705"/>
                </a:cubicBezTo>
                <a:lnTo>
                  <a:pt x="338109" y="913944"/>
                </a:lnTo>
                <a:cubicBezTo>
                  <a:pt x="170588" y="898720"/>
                  <a:pt x="30529" y="767945"/>
                  <a:pt x="4738" y="602185"/>
                </a:cubicBezTo>
                <a:cubicBezTo>
                  <a:pt x="-23023" y="423739"/>
                  <a:pt x="73215" y="255949"/>
                  <a:pt x="240677" y="190935"/>
                </a:cubicBezTo>
                <a:cubicBezTo>
                  <a:pt x="286109" y="173293"/>
                  <a:pt x="333243" y="165532"/>
                  <a:pt x="381900" y="166308"/>
                </a:cubicBezTo>
                <a:cubicBezTo>
                  <a:pt x="402257" y="166637"/>
                  <a:pt x="422645" y="166069"/>
                  <a:pt x="443033" y="166487"/>
                </a:cubicBezTo>
                <a:cubicBezTo>
                  <a:pt x="461839" y="166875"/>
                  <a:pt x="473750" y="178607"/>
                  <a:pt x="473600" y="195651"/>
                </a:cubicBezTo>
                <a:cubicBezTo>
                  <a:pt x="473481" y="212726"/>
                  <a:pt x="461421" y="223950"/>
                  <a:pt x="442466" y="224308"/>
                </a:cubicBezTo>
                <a:cubicBezTo>
                  <a:pt x="400317" y="225114"/>
                  <a:pt x="358109" y="222547"/>
                  <a:pt x="316139" y="229950"/>
                </a:cubicBezTo>
                <a:cubicBezTo>
                  <a:pt x="186677" y="252785"/>
                  <a:pt x="79932" y="364725"/>
                  <a:pt x="61484" y="494156"/>
                </a:cubicBezTo>
                <a:cubicBezTo>
                  <a:pt x="36857" y="666901"/>
                  <a:pt x="153274" y="821378"/>
                  <a:pt x="316079" y="851975"/>
                </a:cubicBezTo>
                <a:cubicBezTo>
                  <a:pt x="324855" y="853616"/>
                  <a:pt x="333721" y="855587"/>
                  <a:pt x="342586" y="855766"/>
                </a:cubicBezTo>
                <a:cubicBezTo>
                  <a:pt x="367900" y="856273"/>
                  <a:pt x="393243" y="855945"/>
                  <a:pt x="418586" y="855945"/>
                </a:cubicBezTo>
                <a:cubicBezTo>
                  <a:pt x="418616" y="856452"/>
                  <a:pt x="418616" y="856900"/>
                  <a:pt x="418616" y="857348"/>
                </a:cubicBezTo>
                <a:cubicBezTo>
                  <a:pt x="439481" y="857348"/>
                  <a:pt x="460406" y="858154"/>
                  <a:pt x="481212" y="857109"/>
                </a:cubicBezTo>
                <a:cubicBezTo>
                  <a:pt x="501809" y="856064"/>
                  <a:pt x="513869" y="864363"/>
                  <a:pt x="522824" y="883198"/>
                </a:cubicBezTo>
                <a:cubicBezTo>
                  <a:pt x="576734" y="996690"/>
                  <a:pt x="658674" y="1083883"/>
                  <a:pt x="774314" y="1134480"/>
                </a:cubicBezTo>
                <a:cubicBezTo>
                  <a:pt x="940433" y="1207136"/>
                  <a:pt x="1095745" y="1179674"/>
                  <a:pt x="1239983" y="1074749"/>
                </a:cubicBezTo>
                <a:cubicBezTo>
                  <a:pt x="1264549" y="1056869"/>
                  <a:pt x="1285713" y="1035078"/>
                  <a:pt x="1306131" y="1012600"/>
                </a:cubicBezTo>
                <a:cubicBezTo>
                  <a:pt x="1315803" y="1001944"/>
                  <a:pt x="1328191" y="999227"/>
                  <a:pt x="1341325" y="1005854"/>
                </a:cubicBezTo>
                <a:cubicBezTo>
                  <a:pt x="1353892" y="1012212"/>
                  <a:pt x="1358220" y="1023227"/>
                  <a:pt x="1356608" y="1036988"/>
                </a:cubicBezTo>
                <a:cubicBezTo>
                  <a:pt x="1355862" y="1043257"/>
                  <a:pt x="1352728" y="1048242"/>
                  <a:pt x="1348728" y="1052689"/>
                </a:cubicBezTo>
                <a:cubicBezTo>
                  <a:pt x="1258132" y="1153554"/>
                  <a:pt x="1145953" y="1215136"/>
                  <a:pt x="1010969" y="1228748"/>
                </a:cubicBezTo>
                <a:cubicBezTo>
                  <a:pt x="984831" y="1231382"/>
                  <a:pt x="959480" y="1232288"/>
                  <a:pt x="934890" y="1231536"/>
                </a:cubicBezTo>
                <a:close/>
              </a:path>
            </a:pathLst>
          </a:custGeom>
          <a:solidFill>
            <a:schemeClr val="accent4"/>
          </a:solidFill>
          <a:ln w="29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06195F7-2BC2-41EC-89E1-B89391AE48CE}"/>
              </a:ext>
            </a:extLst>
          </p:cNvPr>
          <p:cNvGrpSpPr/>
          <p:nvPr/>
        </p:nvGrpSpPr>
        <p:grpSpPr>
          <a:xfrm>
            <a:off x="3369063" y="3468911"/>
            <a:ext cx="2746462" cy="678649"/>
            <a:chOff x="3233964" y="1954419"/>
            <a:chExt cx="1857527" cy="67864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0B655B1-C93C-43D7-8B61-D8A060A56B88}"/>
                </a:ext>
              </a:extLst>
            </p:cNvPr>
            <p:cNvSpPr txBox="1"/>
            <p:nvPr/>
          </p:nvSpPr>
          <p:spPr>
            <a:xfrm>
              <a:off x="3233964" y="1954419"/>
              <a:ext cx="1857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Canonical Data Model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64AE046-97B0-4D9A-AB1A-3CA796AFD60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 data model shared by the entire organization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00C7525-B1DF-4DD0-AD50-6B98A335C2FD}"/>
              </a:ext>
            </a:extLst>
          </p:cNvPr>
          <p:cNvGrpSpPr/>
          <p:nvPr/>
        </p:nvGrpSpPr>
        <p:grpSpPr>
          <a:xfrm>
            <a:off x="6276203" y="6075911"/>
            <a:ext cx="2571999" cy="493983"/>
            <a:chOff x="2919203" y="1954419"/>
            <a:chExt cx="1724805" cy="49398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A5DD015-B3F8-426D-9A3B-FE22C2A7D80D}"/>
                </a:ext>
              </a:extLst>
            </p:cNvPr>
            <p:cNvSpPr txBox="1"/>
            <p:nvPr/>
          </p:nvSpPr>
          <p:spPr>
            <a:xfrm>
              <a:off x="2919203" y="1954419"/>
              <a:ext cx="1715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BE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Domain Data Models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D891A67-6CA9-4163-855D-20EAB2CAAEB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BE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Shared Models per Domain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3F194955-19B0-40FF-86A0-C4909BD887C6}"/>
              </a:ext>
            </a:extLst>
          </p:cNvPr>
          <p:cNvSpPr/>
          <p:nvPr/>
        </p:nvSpPr>
        <p:spPr>
          <a:xfrm flipH="1">
            <a:off x="8954389" y="617130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A53A544D-8956-4EE3-AB51-A8FD670E060C}"/>
              </a:ext>
            </a:extLst>
          </p:cNvPr>
          <p:cNvSpPr/>
          <p:nvPr/>
        </p:nvSpPr>
        <p:spPr>
          <a:xfrm flipH="1">
            <a:off x="2776887" y="363894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Rectangle 7">
            <a:extLst>
              <a:ext uri="{FF2B5EF4-FFF2-40B4-BE49-F238E27FC236}">
                <a16:creationId xmlns:a16="http://schemas.microsoft.com/office/drawing/2014/main" id="{F8273851-C6B9-407C-A152-C3B90A10BAE2}"/>
              </a:ext>
            </a:extLst>
          </p:cNvPr>
          <p:cNvSpPr/>
          <p:nvPr/>
        </p:nvSpPr>
        <p:spPr>
          <a:xfrm rot="18900000">
            <a:off x="2906276" y="2175443"/>
            <a:ext cx="170481" cy="364421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Left Arrow 1">
            <a:extLst>
              <a:ext uri="{FF2B5EF4-FFF2-40B4-BE49-F238E27FC236}">
                <a16:creationId xmlns:a16="http://schemas.microsoft.com/office/drawing/2014/main" id="{5DA4269A-8868-4D68-9410-62FFE498AE83}"/>
              </a:ext>
            </a:extLst>
          </p:cNvPr>
          <p:cNvSpPr>
            <a:spLocks noChangeAspect="1"/>
          </p:cNvSpPr>
          <p:nvPr/>
        </p:nvSpPr>
        <p:spPr>
          <a:xfrm>
            <a:off x="2691970" y="1382817"/>
            <a:ext cx="474325" cy="461666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Left Arrow 1">
            <a:extLst>
              <a:ext uri="{FF2B5EF4-FFF2-40B4-BE49-F238E27FC236}">
                <a16:creationId xmlns:a16="http://schemas.microsoft.com/office/drawing/2014/main" id="{B7BE222E-1866-43EC-95E3-21388164915E}"/>
              </a:ext>
            </a:extLst>
          </p:cNvPr>
          <p:cNvSpPr>
            <a:spLocks noChangeAspect="1"/>
          </p:cNvSpPr>
          <p:nvPr/>
        </p:nvSpPr>
        <p:spPr>
          <a:xfrm>
            <a:off x="8940536" y="3934691"/>
            <a:ext cx="437412" cy="425738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3" name="Oval 21">
            <a:extLst>
              <a:ext uri="{FF2B5EF4-FFF2-40B4-BE49-F238E27FC236}">
                <a16:creationId xmlns:a16="http://schemas.microsoft.com/office/drawing/2014/main" id="{BF95D082-7C7C-4BE6-862F-17C65EA0DCD7}"/>
              </a:ext>
            </a:extLst>
          </p:cNvPr>
          <p:cNvSpPr>
            <a:spLocks noChangeAspect="1"/>
          </p:cNvSpPr>
          <p:nvPr/>
        </p:nvSpPr>
        <p:spPr>
          <a:xfrm>
            <a:off x="8961412" y="5458515"/>
            <a:ext cx="350304" cy="35323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4" name="Oval 21">
            <a:extLst>
              <a:ext uri="{FF2B5EF4-FFF2-40B4-BE49-F238E27FC236}">
                <a16:creationId xmlns:a16="http://schemas.microsoft.com/office/drawing/2014/main" id="{35711E5F-8018-4CB4-80E9-E26BF824E9DB}"/>
              </a:ext>
            </a:extLst>
          </p:cNvPr>
          <p:cNvSpPr>
            <a:spLocks noChangeAspect="1"/>
          </p:cNvSpPr>
          <p:nvPr/>
        </p:nvSpPr>
        <p:spPr>
          <a:xfrm>
            <a:off x="2786107" y="2949264"/>
            <a:ext cx="350304" cy="35323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Freeform 55">
            <a:extLst>
              <a:ext uri="{FF2B5EF4-FFF2-40B4-BE49-F238E27FC236}">
                <a16:creationId xmlns:a16="http://schemas.microsoft.com/office/drawing/2014/main" id="{A07134E8-894F-4202-974E-EB7AFD71F232}"/>
              </a:ext>
            </a:extLst>
          </p:cNvPr>
          <p:cNvSpPr/>
          <p:nvPr/>
        </p:nvSpPr>
        <p:spPr>
          <a:xfrm>
            <a:off x="8976321" y="4579226"/>
            <a:ext cx="335395" cy="555908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6">
            <a:extLst>
              <a:ext uri="{FF2B5EF4-FFF2-40B4-BE49-F238E27FC236}">
                <a16:creationId xmlns:a16="http://schemas.microsoft.com/office/drawing/2014/main" id="{DE8F5658-D5F4-4FA5-B090-F65B9C57869A}"/>
              </a:ext>
            </a:extLst>
          </p:cNvPr>
          <p:cNvGrpSpPr/>
          <p:nvPr/>
        </p:nvGrpSpPr>
        <p:grpSpPr>
          <a:xfrm>
            <a:off x="7025030" y="2089023"/>
            <a:ext cx="2919150" cy="884485"/>
            <a:chOff x="2010671" y="4058224"/>
            <a:chExt cx="2007493" cy="8844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F3F096-4716-4D1C-95BE-44AF4D2A8C33}"/>
                </a:ext>
              </a:extLst>
            </p:cNvPr>
            <p:cNvSpPr/>
            <p:nvPr/>
          </p:nvSpPr>
          <p:spPr>
            <a:xfrm>
              <a:off x="2011465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BE" altLang="ko-K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Strangulation</a:t>
              </a:r>
              <a:endPara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id="{638E5D0F-DF8F-40B1-A476-10F0F639C18E}"/>
                </a:ext>
              </a:extLst>
            </p:cNvPr>
            <p:cNvSpPr/>
            <p:nvPr/>
          </p:nvSpPr>
          <p:spPr>
            <a:xfrm>
              <a:off x="2010671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BE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Cutting out isolated pieces of logic and expose them as services</a:t>
              </a:r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" name="그룹 5">
            <a:extLst>
              <a:ext uri="{FF2B5EF4-FFF2-40B4-BE49-F238E27FC236}">
                <a16:creationId xmlns:a16="http://schemas.microsoft.com/office/drawing/2014/main" id="{C0FEC77C-8B4D-4D15-990C-C56AAF3C4E9D}"/>
              </a:ext>
            </a:extLst>
          </p:cNvPr>
          <p:cNvGrpSpPr/>
          <p:nvPr/>
        </p:nvGrpSpPr>
        <p:grpSpPr>
          <a:xfrm>
            <a:off x="7025030" y="3716867"/>
            <a:ext cx="3612484" cy="1099929"/>
            <a:chOff x="8157498" y="4058224"/>
            <a:chExt cx="2751902" cy="1099929"/>
          </a:xfrm>
        </p:grpSpPr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72037BDE-71C2-492F-AA9F-8081B3E02285}"/>
                </a:ext>
              </a:extLst>
            </p:cNvPr>
            <p:cNvSpPr/>
            <p:nvPr/>
          </p:nvSpPr>
          <p:spPr>
            <a:xfrm>
              <a:off x="8157498" y="4058224"/>
              <a:ext cx="26564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BE" altLang="ko-K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Master/Slave Relationship</a:t>
              </a:r>
              <a:endPara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7569BEAF-3E33-4034-A8FD-0D888A93B6D0}"/>
                </a:ext>
              </a:extLst>
            </p:cNvPr>
            <p:cNvSpPr/>
            <p:nvPr/>
          </p:nvSpPr>
          <p:spPr>
            <a:xfrm>
              <a:off x="8157498" y="4419489"/>
              <a:ext cx="275190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Eas</a:t>
              </a:r>
              <a:r>
                <a:rPr lang="en-BE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 of transition by constructing master/slave structures in the information assets </a:t>
              </a:r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Rectangle 18">
            <a:extLst>
              <a:ext uri="{FF2B5EF4-FFF2-40B4-BE49-F238E27FC236}">
                <a16:creationId xmlns:a16="http://schemas.microsoft.com/office/drawing/2014/main" id="{1F24233A-FDA6-4AC7-BD95-345ACDFC99B3}"/>
              </a:ext>
            </a:extLst>
          </p:cNvPr>
          <p:cNvSpPr/>
          <p:nvPr/>
        </p:nvSpPr>
        <p:spPr>
          <a:xfrm>
            <a:off x="723254" y="1547554"/>
            <a:ext cx="4478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E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Reality in Most Organisations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FAA00DC-4985-4296-A221-8F04515FB8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BE" dirty="0"/>
              <a:t>Reducing the Monoliths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3F6570-C1E4-48F7-8AAE-285D33010BE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pic>
        <p:nvPicPr>
          <p:cNvPr id="19" name="Picture 2" descr="The Monolith Monsters: Universal's Killer Alien Rocks Movie | Den of Geek">
            <a:extLst>
              <a:ext uri="{FF2B5EF4-FFF2-40B4-BE49-F238E27FC236}">
                <a16:creationId xmlns:a16="http://schemas.microsoft.com/office/drawing/2014/main" id="{4B301DBC-EEED-4C4C-AA46-593C94983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79" y="2208608"/>
            <a:ext cx="3714214" cy="215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79A8A3BB-2AD1-4B55-959D-BC4B61BFB913}"/>
              </a:ext>
            </a:extLst>
          </p:cNvPr>
          <p:cNvSpPr/>
          <p:nvPr/>
        </p:nvSpPr>
        <p:spPr>
          <a:xfrm>
            <a:off x="5522976" y="1706880"/>
            <a:ext cx="1121664" cy="48116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그룹 5">
            <a:extLst>
              <a:ext uri="{FF2B5EF4-FFF2-40B4-BE49-F238E27FC236}">
                <a16:creationId xmlns:a16="http://schemas.microsoft.com/office/drawing/2014/main" id="{A427F35E-1758-408D-9CFB-C696360BCB3D}"/>
              </a:ext>
            </a:extLst>
          </p:cNvPr>
          <p:cNvGrpSpPr/>
          <p:nvPr/>
        </p:nvGrpSpPr>
        <p:grpSpPr>
          <a:xfrm>
            <a:off x="6965499" y="5178061"/>
            <a:ext cx="3612484" cy="669042"/>
            <a:chOff x="8157498" y="4058224"/>
            <a:chExt cx="2751902" cy="669042"/>
          </a:xfrm>
        </p:grpSpPr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2DCEF956-D342-41D9-885B-021091A085E1}"/>
                </a:ext>
              </a:extLst>
            </p:cNvPr>
            <p:cNvSpPr/>
            <p:nvPr/>
          </p:nvSpPr>
          <p:spPr>
            <a:xfrm>
              <a:off x="8157498" y="4058224"/>
              <a:ext cx="26564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BE" altLang="ko-K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...</a:t>
              </a:r>
              <a:endPara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D8172FE5-BDF7-4B10-A79A-5AFF9F86B62D}"/>
                </a:ext>
              </a:extLst>
            </p:cNvPr>
            <p:cNvSpPr/>
            <p:nvPr/>
          </p:nvSpPr>
          <p:spPr>
            <a:xfrm>
              <a:off x="8157498" y="4419489"/>
              <a:ext cx="275190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</a:t>
              </a:r>
              <a:r>
                <a:rPr lang="en-BE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ultiple</a:t>
              </a:r>
              <a:r>
                <a:rPr lang="en-BE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other ways to go about this.</a:t>
              </a:r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BE" dirty="0"/>
              <a:t>Process Automation</a:t>
            </a:r>
            <a:endParaRPr lang="en-US" dirty="0"/>
          </a:p>
        </p:txBody>
      </p:sp>
      <p:sp>
        <p:nvSpPr>
          <p:cNvPr id="3" name="사각형: 둥근 위쪽 모서리 34">
            <a:extLst>
              <a:ext uri="{FF2B5EF4-FFF2-40B4-BE49-F238E27FC236}">
                <a16:creationId xmlns:a16="http://schemas.microsoft.com/office/drawing/2014/main" id="{9623D66C-F01B-4F20-BD65-5AEEFB71834F}"/>
              </a:ext>
            </a:extLst>
          </p:cNvPr>
          <p:cNvSpPr/>
          <p:nvPr/>
        </p:nvSpPr>
        <p:spPr>
          <a:xfrm rot="16200000">
            <a:off x="2210295" y="1798212"/>
            <a:ext cx="874800" cy="19008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6">
            <a:extLst>
              <a:ext uri="{FF2B5EF4-FFF2-40B4-BE49-F238E27FC236}">
                <a16:creationId xmlns:a16="http://schemas.microsoft.com/office/drawing/2014/main" id="{C5FE7F81-8957-44E5-A31D-5938E75D7B53}"/>
              </a:ext>
            </a:extLst>
          </p:cNvPr>
          <p:cNvSpPr/>
          <p:nvPr/>
        </p:nvSpPr>
        <p:spPr>
          <a:xfrm>
            <a:off x="8347385" y="1863205"/>
            <a:ext cx="2240049" cy="1745697"/>
          </a:xfrm>
          <a:prstGeom prst="rightArrow">
            <a:avLst>
              <a:gd name="adj1" fmla="val 50000"/>
              <a:gd name="adj2" fmla="val 49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6DF268-B589-447D-BD8F-90C40D110CED}"/>
              </a:ext>
            </a:extLst>
          </p:cNvPr>
          <p:cNvSpPr/>
          <p:nvPr/>
        </p:nvSpPr>
        <p:spPr>
          <a:xfrm>
            <a:off x="6755800" y="2311213"/>
            <a:ext cx="1579534" cy="8728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9E9E1C-995A-4DF9-9022-804073E40752}"/>
              </a:ext>
            </a:extLst>
          </p:cNvPr>
          <p:cNvSpPr/>
          <p:nvPr/>
        </p:nvSpPr>
        <p:spPr>
          <a:xfrm>
            <a:off x="5176266" y="2311213"/>
            <a:ext cx="1579534" cy="8728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141E11-8CAA-4119-A06B-A5F86F57E5BF}"/>
              </a:ext>
            </a:extLst>
          </p:cNvPr>
          <p:cNvSpPr/>
          <p:nvPr/>
        </p:nvSpPr>
        <p:spPr>
          <a:xfrm>
            <a:off x="3596732" y="2311213"/>
            <a:ext cx="1579534" cy="872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E84E49-816A-4028-B64D-528FEC93B1DE}"/>
              </a:ext>
            </a:extLst>
          </p:cNvPr>
          <p:cNvSpPr/>
          <p:nvPr/>
        </p:nvSpPr>
        <p:spPr>
          <a:xfrm>
            <a:off x="4113679" y="3693612"/>
            <a:ext cx="566192" cy="5661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4E91C3-F60C-457C-9250-F5B02A23A5F3}"/>
              </a:ext>
            </a:extLst>
          </p:cNvPr>
          <p:cNvSpPr/>
          <p:nvPr/>
        </p:nvSpPr>
        <p:spPr>
          <a:xfrm>
            <a:off x="2541067" y="3693612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8C6743-442D-4592-B7D2-BDE09383C98F}"/>
              </a:ext>
            </a:extLst>
          </p:cNvPr>
          <p:cNvSpPr/>
          <p:nvPr/>
        </p:nvSpPr>
        <p:spPr>
          <a:xfrm>
            <a:off x="7258903" y="3693612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90BE8F-0A2A-4461-B996-2693D0E18C7E}"/>
              </a:ext>
            </a:extLst>
          </p:cNvPr>
          <p:cNvSpPr/>
          <p:nvPr/>
        </p:nvSpPr>
        <p:spPr>
          <a:xfrm>
            <a:off x="8831514" y="3693612"/>
            <a:ext cx="566192" cy="5661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7FC6C9-3DF7-4384-8292-399669BEE91C}"/>
              </a:ext>
            </a:extLst>
          </p:cNvPr>
          <p:cNvSpPr/>
          <p:nvPr/>
        </p:nvSpPr>
        <p:spPr>
          <a:xfrm>
            <a:off x="5686291" y="3693612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74A952-2D5B-42E7-B9F5-0618B750EC30}"/>
              </a:ext>
            </a:extLst>
          </p:cNvPr>
          <p:cNvSpPr txBox="1"/>
          <p:nvPr/>
        </p:nvSpPr>
        <p:spPr>
          <a:xfrm>
            <a:off x="2105025" y="4366347"/>
            <a:ext cx="1438276" cy="107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Repayment Tables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5FC133-450F-47AA-A994-ADD5E3A09F34}"/>
              </a:ext>
            </a:extLst>
          </p:cNvPr>
          <p:cNvSpPr txBox="1"/>
          <p:nvPr/>
        </p:nvSpPr>
        <p:spPr>
          <a:xfrm>
            <a:off x="3677637" y="4366347"/>
            <a:ext cx="143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Fetch Notary List</a:t>
            </a:r>
          </a:p>
          <a:p>
            <a:pPr algn="ctr"/>
            <a:r>
              <a:rPr lang="en-BE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</a:t>
            </a:r>
            <a:r>
              <a:rPr lang="en-BE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FedNot</a:t>
            </a:r>
            <a:r>
              <a:rPr lang="en-BE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645488-92D1-431F-B14F-736E8E8F248C}"/>
              </a:ext>
            </a:extLst>
          </p:cNvPr>
          <p:cNvSpPr txBox="1"/>
          <p:nvPr/>
        </p:nvSpPr>
        <p:spPr>
          <a:xfrm>
            <a:off x="5250249" y="4366347"/>
            <a:ext cx="143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Credit Risk Assessment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42F4F2-F523-4495-AFFC-F8A88AEA6576}"/>
              </a:ext>
            </a:extLst>
          </p:cNvPr>
          <p:cNvSpPr txBox="1"/>
          <p:nvPr/>
        </p:nvSpPr>
        <p:spPr>
          <a:xfrm>
            <a:off x="6822861" y="4366347"/>
            <a:ext cx="143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Encrypt Signed Documents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F7CE1E-475A-419E-A3BC-F33655F8434E}"/>
              </a:ext>
            </a:extLst>
          </p:cNvPr>
          <p:cNvSpPr txBox="1"/>
          <p:nvPr/>
        </p:nvSpPr>
        <p:spPr>
          <a:xfrm>
            <a:off x="8395472" y="4366347"/>
            <a:ext cx="143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Payment Check (recurring)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40D260-2AEA-4F74-BDC5-010BFDF71CC8}"/>
              </a:ext>
            </a:extLst>
          </p:cNvPr>
          <p:cNvCxnSpPr/>
          <p:nvPr/>
        </p:nvCxnSpPr>
        <p:spPr>
          <a:xfrm>
            <a:off x="2824163" y="3261123"/>
            <a:ext cx="0" cy="427219"/>
          </a:xfrm>
          <a:prstGeom prst="line">
            <a:avLst/>
          </a:prstGeom>
          <a:ln w="25400">
            <a:solidFill>
              <a:schemeClr val="accent1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F690FC8-8455-42DC-9FEA-E0D67532172D}"/>
              </a:ext>
            </a:extLst>
          </p:cNvPr>
          <p:cNvCxnSpPr/>
          <p:nvPr/>
        </p:nvCxnSpPr>
        <p:spPr>
          <a:xfrm>
            <a:off x="4396775" y="3261123"/>
            <a:ext cx="0" cy="427219"/>
          </a:xfrm>
          <a:prstGeom prst="line">
            <a:avLst/>
          </a:prstGeom>
          <a:ln w="25400">
            <a:solidFill>
              <a:schemeClr val="accent2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D4C674-3B63-4811-B676-D51410EF7D11}"/>
              </a:ext>
            </a:extLst>
          </p:cNvPr>
          <p:cNvCxnSpPr/>
          <p:nvPr/>
        </p:nvCxnSpPr>
        <p:spPr>
          <a:xfrm>
            <a:off x="5969387" y="3261123"/>
            <a:ext cx="0" cy="427219"/>
          </a:xfrm>
          <a:prstGeom prst="line">
            <a:avLst/>
          </a:prstGeom>
          <a:ln w="25400">
            <a:solidFill>
              <a:schemeClr val="accent3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ADF3CA-0ED6-4B41-B326-CC55A6D798C3}"/>
              </a:ext>
            </a:extLst>
          </p:cNvPr>
          <p:cNvCxnSpPr/>
          <p:nvPr/>
        </p:nvCxnSpPr>
        <p:spPr>
          <a:xfrm>
            <a:off x="7541999" y="3261123"/>
            <a:ext cx="0" cy="427219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AE96ED0-8EB7-4A25-B44C-43687E0CAC41}"/>
              </a:ext>
            </a:extLst>
          </p:cNvPr>
          <p:cNvCxnSpPr/>
          <p:nvPr/>
        </p:nvCxnSpPr>
        <p:spPr>
          <a:xfrm>
            <a:off x="9114610" y="3261123"/>
            <a:ext cx="0" cy="427219"/>
          </a:xfrm>
          <a:prstGeom prst="line">
            <a:avLst/>
          </a:prstGeom>
          <a:ln w="25400">
            <a:solidFill>
              <a:schemeClr val="accent5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27EF938-AF57-429F-A6A3-0851CC98C741}"/>
              </a:ext>
            </a:extLst>
          </p:cNvPr>
          <p:cNvSpPr txBox="1"/>
          <p:nvPr/>
        </p:nvSpPr>
        <p:spPr>
          <a:xfrm>
            <a:off x="2202917" y="2494671"/>
            <a:ext cx="119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BE" altLang="ko-KR" sz="1200" b="1" dirty="0">
                <a:solidFill>
                  <a:schemeClr val="bg1"/>
                </a:solidFill>
                <a:cs typeface="Arial" pitchFamily="34" charset="0"/>
              </a:rPr>
              <a:t>Simulate a Loan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C9B2E01-A7E2-48CD-BB42-2F8FEB3D8D8A}"/>
              </a:ext>
            </a:extLst>
          </p:cNvPr>
          <p:cNvSpPr txBox="1"/>
          <p:nvPr/>
        </p:nvSpPr>
        <p:spPr>
          <a:xfrm>
            <a:off x="3855439" y="2486415"/>
            <a:ext cx="119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BE" altLang="ko-KR" sz="1200" b="1" dirty="0">
                <a:solidFill>
                  <a:schemeClr val="bg1"/>
                </a:solidFill>
                <a:cs typeface="Arial" pitchFamily="34" charset="0"/>
              </a:rPr>
              <a:t>Prepare Loan Evaluation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343DDA9-8BE9-4E58-AD48-4E5A1060580D}"/>
              </a:ext>
            </a:extLst>
          </p:cNvPr>
          <p:cNvSpPr txBox="1"/>
          <p:nvPr/>
        </p:nvSpPr>
        <p:spPr>
          <a:xfrm>
            <a:off x="5330740" y="2406649"/>
            <a:ext cx="1199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altLang="ko-KR" sz="1200" b="1" dirty="0">
                <a:solidFill>
                  <a:schemeClr val="bg1"/>
                </a:solidFill>
                <a:cs typeface="Arial" pitchFamily="34" charset="0"/>
              </a:rPr>
              <a:t>Evaluate Loan Application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4E3A47A-CD0A-429D-BE22-6ADD89CE083E}"/>
              </a:ext>
            </a:extLst>
          </p:cNvPr>
          <p:cNvSpPr txBox="1"/>
          <p:nvPr/>
        </p:nvSpPr>
        <p:spPr>
          <a:xfrm>
            <a:off x="6934565" y="2545148"/>
            <a:ext cx="1199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altLang="ko-KR" sz="1200" b="1" dirty="0">
                <a:solidFill>
                  <a:schemeClr val="bg1"/>
                </a:solidFill>
                <a:cs typeface="Arial" pitchFamily="34" charset="0"/>
              </a:rPr>
              <a:t>Loan Signing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A8FBC5-4933-4E87-9B08-5DDA5B691927}"/>
              </a:ext>
            </a:extLst>
          </p:cNvPr>
          <p:cNvSpPr txBox="1"/>
          <p:nvPr/>
        </p:nvSpPr>
        <p:spPr>
          <a:xfrm>
            <a:off x="8474497" y="2487778"/>
            <a:ext cx="119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altLang="ko-KR" sz="1200" b="1" dirty="0">
                <a:solidFill>
                  <a:schemeClr val="bg1"/>
                </a:solidFill>
                <a:cs typeface="Arial" pitchFamily="34" charset="0"/>
              </a:rPr>
              <a:t>Loan Realization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Rectangle 7">
            <a:extLst>
              <a:ext uri="{FF2B5EF4-FFF2-40B4-BE49-F238E27FC236}">
                <a16:creationId xmlns:a16="http://schemas.microsoft.com/office/drawing/2014/main" id="{EC89C68D-7832-407A-BE78-4F5BB34E605B}"/>
              </a:ext>
            </a:extLst>
          </p:cNvPr>
          <p:cNvSpPr/>
          <p:nvPr/>
        </p:nvSpPr>
        <p:spPr>
          <a:xfrm>
            <a:off x="2694755" y="3833466"/>
            <a:ext cx="258816" cy="25881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10">
            <a:extLst>
              <a:ext uri="{FF2B5EF4-FFF2-40B4-BE49-F238E27FC236}">
                <a16:creationId xmlns:a16="http://schemas.microsoft.com/office/drawing/2014/main" id="{07FD7E2C-3A31-4E02-B19F-CCA3F64A0013}"/>
              </a:ext>
            </a:extLst>
          </p:cNvPr>
          <p:cNvSpPr/>
          <p:nvPr/>
        </p:nvSpPr>
        <p:spPr>
          <a:xfrm>
            <a:off x="4291150" y="3822377"/>
            <a:ext cx="204262" cy="27031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A3FE4D11-14B9-4CA8-9EF7-89ED26CE13CA}"/>
              </a:ext>
            </a:extLst>
          </p:cNvPr>
          <p:cNvSpPr/>
          <p:nvPr/>
        </p:nvSpPr>
        <p:spPr>
          <a:xfrm flipH="1">
            <a:off x="5811995" y="3851925"/>
            <a:ext cx="314785" cy="25967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 Same Side Corner Rectangle 11">
            <a:extLst>
              <a:ext uri="{FF2B5EF4-FFF2-40B4-BE49-F238E27FC236}">
                <a16:creationId xmlns:a16="http://schemas.microsoft.com/office/drawing/2014/main" id="{AB859DE1-3A69-449E-9897-0868A8D5F221}"/>
              </a:ext>
            </a:extLst>
          </p:cNvPr>
          <p:cNvSpPr>
            <a:spLocks noChangeAspect="1"/>
          </p:cNvSpPr>
          <p:nvPr/>
        </p:nvSpPr>
        <p:spPr>
          <a:xfrm rot="9900000">
            <a:off x="7408568" y="3859566"/>
            <a:ext cx="318256" cy="2702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Block Arc 10">
            <a:extLst>
              <a:ext uri="{FF2B5EF4-FFF2-40B4-BE49-F238E27FC236}">
                <a16:creationId xmlns:a16="http://schemas.microsoft.com/office/drawing/2014/main" id="{2728B4B0-ECE4-4B9E-B811-46FC977A8E55}"/>
              </a:ext>
            </a:extLst>
          </p:cNvPr>
          <p:cNvSpPr/>
          <p:nvPr/>
        </p:nvSpPr>
        <p:spPr>
          <a:xfrm>
            <a:off x="8922293" y="3869304"/>
            <a:ext cx="346793" cy="23489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67529E4-FD12-4C3C-BA64-FC8FC264B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522" y="5023413"/>
            <a:ext cx="1666478" cy="183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BE" dirty="0"/>
              <a:t>Process Automation</a:t>
            </a:r>
            <a:endParaRPr lang="en-US" dirty="0"/>
          </a:p>
        </p:txBody>
      </p:sp>
      <p:pic>
        <p:nvPicPr>
          <p:cNvPr id="61" name="Picture 2" descr="Camunda — Developer friendly BPMS | by Ruslan Gainutdinov | Medium">
            <a:extLst>
              <a:ext uri="{FF2B5EF4-FFF2-40B4-BE49-F238E27FC236}">
                <a16:creationId xmlns:a16="http://schemas.microsoft.com/office/drawing/2014/main" id="{02AEE130-64B8-4A07-BA57-A89307C3B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5612"/>
            <a:ext cx="2410968" cy="126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67529E4-FD12-4C3C-BA64-FC8FC264B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522" y="5023413"/>
            <a:ext cx="1666478" cy="1834587"/>
          </a:xfrm>
          <a:prstGeom prst="rect">
            <a:avLst/>
          </a:prstGeom>
        </p:spPr>
      </p:pic>
      <p:pic>
        <p:nvPicPr>
          <p:cNvPr id="3074" name="Picture 2" descr="Running example: loan application process model (in BPMN notation) |  Download Scientific Diagram">
            <a:extLst>
              <a:ext uri="{FF2B5EF4-FFF2-40B4-BE49-F238E27FC236}">
                <a16:creationId xmlns:a16="http://schemas.microsoft.com/office/drawing/2014/main" id="{B8028028-E5CF-4C9B-A95A-0E3EF906E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55" y="1443608"/>
            <a:ext cx="9784896" cy="338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394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AE05673-CDD0-4159-8AF7-3AE16F592307}"/>
              </a:ext>
            </a:extLst>
          </p:cNvPr>
          <p:cNvGrpSpPr/>
          <p:nvPr/>
        </p:nvGrpSpPr>
        <p:grpSpPr>
          <a:xfrm>
            <a:off x="2298127" y="2522781"/>
            <a:ext cx="2940623" cy="570343"/>
            <a:chOff x="6485792" y="1401372"/>
            <a:chExt cx="1923961" cy="5703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019731-89D0-4BDE-A6E4-B7205B0171D2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dirty="0">
                  <a:solidFill>
                    <a:schemeClr val="bg1"/>
                  </a:solidFill>
                  <a:cs typeface="Arial" pitchFamily="34" charset="0"/>
                </a:rPr>
                <a:t>Presenting the speaker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4A2162-C74F-4CA3-B4CD-DCFAEC04351B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BE" altLang="ko-KR" sz="1400" b="1" dirty="0">
                  <a:solidFill>
                    <a:schemeClr val="bg1"/>
                  </a:solidFill>
                  <a:cs typeface="Arial" pitchFamily="34" charset="0"/>
                </a:rPr>
                <a:t>Introduction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EC572A-4229-4DB1-9DF6-23AC696E1B4C}"/>
              </a:ext>
            </a:extLst>
          </p:cNvPr>
          <p:cNvGrpSpPr/>
          <p:nvPr/>
        </p:nvGrpSpPr>
        <p:grpSpPr>
          <a:xfrm>
            <a:off x="1784871" y="3417810"/>
            <a:ext cx="2940623" cy="570343"/>
            <a:chOff x="6485792" y="1401372"/>
            <a:chExt cx="1923961" cy="57034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71FFAF-1D8B-4DA2-98F3-E4E223FDC6FB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dirty="0">
                  <a:solidFill>
                    <a:schemeClr val="bg1"/>
                  </a:solidFill>
                  <a:cs typeface="Arial" pitchFamily="34" charset="0"/>
                </a:rPr>
                <a:t>What are they? What do they consist of?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1FDB62-288F-4768-955D-23AF9CA8761E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BE" altLang="ko-KR" sz="1400" b="1" dirty="0">
                  <a:solidFill>
                    <a:schemeClr val="bg1"/>
                  </a:solidFill>
                  <a:cs typeface="Arial" pitchFamily="34" charset="0"/>
                </a:rPr>
                <a:t>Services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F71A65-3CC5-4126-8C27-9DD0C19FDABB}"/>
              </a:ext>
            </a:extLst>
          </p:cNvPr>
          <p:cNvGrpSpPr/>
          <p:nvPr/>
        </p:nvGrpSpPr>
        <p:grpSpPr>
          <a:xfrm>
            <a:off x="2298127" y="4312839"/>
            <a:ext cx="2940623" cy="570343"/>
            <a:chOff x="6485792" y="1401372"/>
            <a:chExt cx="1923961" cy="5703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7700D4-D4F4-4CA6-ADCC-0A4942B75BD0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dirty="0">
                  <a:solidFill>
                    <a:schemeClr val="bg1"/>
                  </a:solidFill>
                  <a:cs typeface="Arial" pitchFamily="34" charset="0"/>
                </a:rPr>
                <a:t>How and where to use them.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916654-C63F-4384-B36C-A30D692BBEAF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BE" altLang="ko-KR" sz="1400" b="1" dirty="0">
                  <a:solidFill>
                    <a:schemeClr val="bg1"/>
                  </a:solidFill>
                  <a:cs typeface="Arial" pitchFamily="34" charset="0"/>
                </a:rPr>
                <a:t>Architecture &amp; Use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3C5C60-C86B-4B53-8ED2-F9D67F8324E1}"/>
              </a:ext>
            </a:extLst>
          </p:cNvPr>
          <p:cNvGrpSpPr/>
          <p:nvPr/>
        </p:nvGrpSpPr>
        <p:grpSpPr>
          <a:xfrm>
            <a:off x="1784871" y="5207869"/>
            <a:ext cx="2940623" cy="570343"/>
            <a:chOff x="6485792" y="1401372"/>
            <a:chExt cx="1923961" cy="57034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97F908-1951-4D7F-8758-34EC2BA8529D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dirty="0">
                  <a:solidFill>
                    <a:schemeClr val="bg1"/>
                  </a:solidFill>
                  <a:cs typeface="Arial" pitchFamily="34" charset="0"/>
                </a:rPr>
                <a:t>What you need to run these services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B0DC04-662A-436F-9550-45807FAC8EFE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BE" altLang="ko-KR" sz="1400" b="1" dirty="0">
                  <a:solidFill>
                    <a:schemeClr val="bg1"/>
                  </a:solidFill>
                  <a:cs typeface="Arial" pitchFamily="34" charset="0"/>
                </a:rPr>
                <a:t>What about the hardware?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D52D9F-D693-4F69-AB59-6D7CBAD757E6}"/>
              </a:ext>
            </a:extLst>
          </p:cNvPr>
          <p:cNvGrpSpPr/>
          <p:nvPr/>
        </p:nvGrpSpPr>
        <p:grpSpPr>
          <a:xfrm>
            <a:off x="538294" y="2486025"/>
            <a:ext cx="1501883" cy="3508670"/>
            <a:chOff x="5154947" y="2108809"/>
            <a:chExt cx="1887663" cy="4409922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552D9FD7-6065-4751-977E-2F1D30D0091D}"/>
                </a:ext>
              </a:extLst>
            </p:cNvPr>
            <p:cNvSpPr/>
            <p:nvPr/>
          </p:nvSpPr>
          <p:spPr>
            <a:xfrm rot="19800000" flipH="1">
              <a:off x="5154947" y="5440998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7041D5DB-5E00-4833-8782-1EA00B3C2200}"/>
                </a:ext>
              </a:extLst>
            </p:cNvPr>
            <p:cNvSpPr/>
            <p:nvPr/>
          </p:nvSpPr>
          <p:spPr>
            <a:xfrm rot="19800000" flipH="1">
              <a:off x="5784000" y="210880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C03D30A5-F7EC-4287-BFCD-ED99456D1738}"/>
                </a:ext>
              </a:extLst>
            </p:cNvPr>
            <p:cNvSpPr/>
            <p:nvPr/>
          </p:nvSpPr>
          <p:spPr>
            <a:xfrm rot="19800000" flipH="1">
              <a:off x="5154947" y="321953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41E32766-7A0E-4746-95FA-722E193FB16D}"/>
                </a:ext>
              </a:extLst>
            </p:cNvPr>
            <p:cNvSpPr/>
            <p:nvPr/>
          </p:nvSpPr>
          <p:spPr>
            <a:xfrm rot="19800000" flipH="1">
              <a:off x="5784000" y="433026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9ECAFE-8EC6-4323-BCED-E514CBE91AA1}"/>
                </a:ext>
              </a:extLst>
            </p:cNvPr>
            <p:cNvSpPr txBox="1"/>
            <p:nvPr/>
          </p:nvSpPr>
          <p:spPr>
            <a:xfrm>
              <a:off x="6100814" y="2212234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B1EC64-8B94-4B03-B012-2414EBFFD880}"/>
                </a:ext>
              </a:extLst>
            </p:cNvPr>
            <p:cNvSpPr txBox="1"/>
            <p:nvPr/>
          </p:nvSpPr>
          <p:spPr>
            <a:xfrm>
              <a:off x="5471761" y="3352230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1C46DE-BB54-4A68-A45C-00174F062111}"/>
                </a:ext>
              </a:extLst>
            </p:cNvPr>
            <p:cNvSpPr txBox="1"/>
            <p:nvPr/>
          </p:nvSpPr>
          <p:spPr>
            <a:xfrm>
              <a:off x="6096743" y="4476442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40F5D5-6A74-4B96-AB04-D91A8B8D89B7}"/>
                </a:ext>
              </a:extLst>
            </p:cNvPr>
            <p:cNvSpPr txBox="1"/>
            <p:nvPr/>
          </p:nvSpPr>
          <p:spPr>
            <a:xfrm>
              <a:off x="5471761" y="5573688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1E08F9D-C9C2-40BA-8B44-E001617BED11}"/>
              </a:ext>
            </a:extLst>
          </p:cNvPr>
          <p:cNvSpPr txBox="1"/>
          <p:nvPr/>
        </p:nvSpPr>
        <p:spPr>
          <a:xfrm>
            <a:off x="790361" y="724695"/>
            <a:ext cx="45788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n-BE" altLang="ko-KR" sz="4800" b="1" dirty="0" err="1">
                <a:solidFill>
                  <a:schemeClr val="bg1"/>
                </a:solidFill>
                <a:cs typeface="Arial" pitchFamily="34" charset="0"/>
              </a:rPr>
              <a:t>genda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66CEA0B2-9112-4C80-B5D3-600F1507AA5B}"/>
              </a:ext>
            </a:extLst>
          </p:cNvPr>
          <p:cNvSpPr/>
          <p:nvPr/>
        </p:nvSpPr>
        <p:spPr>
          <a:xfrm rot="5400000">
            <a:off x="540714" y="5123994"/>
            <a:ext cx="996547" cy="883921"/>
          </a:xfrm>
          <a:prstGeom prst="hexagon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76214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B2D9DB9-926E-42C9-9A68-360859A2C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9" y="1280160"/>
            <a:ext cx="10256266" cy="505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SO2 | Next-generation technologies to future-proof your business">
            <a:extLst>
              <a:ext uri="{FF2B5EF4-FFF2-40B4-BE49-F238E27FC236}">
                <a16:creationId xmlns:a16="http://schemas.microsoft.com/office/drawing/2014/main" id="{EBDFA8C3-A87F-498C-8BCA-D42FD4CA1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76" y="5976631"/>
            <a:ext cx="1797749" cy="7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28BC4F5-FDF8-43D1-AB47-0CEBE8DB9A98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BE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API Gateway vs ESB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36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BE" dirty="0"/>
              <a:t>Service Locations</a:t>
            </a:r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446C03-0FDD-4DEF-BEE5-3CA7D9B7BD11}"/>
              </a:ext>
            </a:extLst>
          </p:cNvPr>
          <p:cNvGrpSpPr/>
          <p:nvPr/>
        </p:nvGrpSpPr>
        <p:grpSpPr>
          <a:xfrm>
            <a:off x="1210577" y="701632"/>
            <a:ext cx="2304148" cy="2034052"/>
            <a:chOff x="1267727" y="1171576"/>
            <a:chExt cx="2304148" cy="203405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33D03F8-A13C-487D-B89D-7D392DA8FBA4}"/>
                </a:ext>
              </a:extLst>
            </p:cNvPr>
            <p:cNvSpPr/>
            <p:nvPr/>
          </p:nvSpPr>
          <p:spPr>
            <a:xfrm>
              <a:off x="1351362" y="1171576"/>
              <a:ext cx="2220513" cy="1975920"/>
            </a:xfrm>
            <a:custGeom>
              <a:avLst/>
              <a:gdLst>
                <a:gd name="connsiteX0" fmla="*/ 398526 w 3266274"/>
                <a:gd name="connsiteY0" fmla="*/ 219938 h 2551854"/>
                <a:gd name="connsiteX1" fmla="*/ 473392 w 3266274"/>
                <a:gd name="connsiteY1" fmla="*/ 223164 h 2551854"/>
                <a:gd name="connsiteX2" fmla="*/ 617982 w 3266274"/>
                <a:gd name="connsiteY2" fmla="*/ 275373 h 2551854"/>
                <a:gd name="connsiteX3" fmla="*/ 668186 w 3266274"/>
                <a:gd name="connsiteY3" fmla="*/ 307376 h 2551854"/>
                <a:gd name="connsiteX4" fmla="*/ 602145 w 3266274"/>
                <a:gd name="connsiteY4" fmla="*/ 363774 h 2551854"/>
                <a:gd name="connsiteX5" fmla="*/ 461731 w 3266274"/>
                <a:gd name="connsiteY5" fmla="*/ 559370 h 2551854"/>
                <a:gd name="connsiteX6" fmla="*/ 449665 w 3266274"/>
                <a:gd name="connsiteY6" fmla="*/ 587589 h 2551854"/>
                <a:gd name="connsiteX7" fmla="*/ 416945 w 3266274"/>
                <a:gd name="connsiteY7" fmla="*/ 557242 h 2551854"/>
                <a:gd name="connsiteX8" fmla="*/ 296418 w 3266274"/>
                <a:gd name="connsiteY8" fmla="*/ 469195 h 2551854"/>
                <a:gd name="connsiteX9" fmla="*/ 54007 w 3266274"/>
                <a:gd name="connsiteY9" fmla="*/ 401377 h 2551854"/>
                <a:gd name="connsiteX10" fmla="*/ 0 w 3266274"/>
                <a:gd name="connsiteY10" fmla="*/ 413950 h 2551854"/>
                <a:gd name="connsiteX11" fmla="*/ 28956 w 3266274"/>
                <a:gd name="connsiteY11" fmla="*/ 396138 h 2551854"/>
                <a:gd name="connsiteX12" fmla="*/ 284798 w 3266274"/>
                <a:gd name="connsiteY12" fmla="*/ 247929 h 2551854"/>
                <a:gd name="connsiteX13" fmla="*/ 398526 w 3266274"/>
                <a:gd name="connsiteY13" fmla="*/ 219938 h 2551854"/>
                <a:gd name="connsiteX14" fmla="*/ 1012375 w 3266274"/>
                <a:gd name="connsiteY14" fmla="*/ 595 h 2551854"/>
                <a:gd name="connsiteX15" fmla="*/ 1087241 w 3266274"/>
                <a:gd name="connsiteY15" fmla="*/ 3821 h 2551854"/>
                <a:gd name="connsiteX16" fmla="*/ 1356418 w 3266274"/>
                <a:gd name="connsiteY16" fmla="*/ 145458 h 2551854"/>
                <a:gd name="connsiteX17" fmla="*/ 1431570 w 3266274"/>
                <a:gd name="connsiteY17" fmla="*/ 152411 h 2551854"/>
                <a:gd name="connsiteX18" fmla="*/ 1605690 w 3266274"/>
                <a:gd name="connsiteY18" fmla="*/ 54491 h 2551854"/>
                <a:gd name="connsiteX19" fmla="*/ 1786377 w 3266274"/>
                <a:gd name="connsiteY19" fmla="*/ 9917 h 2551854"/>
                <a:gd name="connsiteX20" fmla="*/ 2000022 w 3266274"/>
                <a:gd name="connsiteY20" fmla="*/ 83736 h 2551854"/>
                <a:gd name="connsiteX21" fmla="*/ 2385785 w 3266274"/>
                <a:gd name="connsiteY21" fmla="*/ 512932 h 2551854"/>
                <a:gd name="connsiteX22" fmla="*/ 2508562 w 3266274"/>
                <a:gd name="connsiteY22" fmla="*/ 886598 h 2551854"/>
                <a:gd name="connsiteX23" fmla="*/ 2529136 w 3266274"/>
                <a:gd name="connsiteY23" fmla="*/ 915745 h 2551854"/>
                <a:gd name="connsiteX24" fmla="*/ 2958040 w 3266274"/>
                <a:gd name="connsiteY24" fmla="*/ 1204542 h 2551854"/>
                <a:gd name="connsiteX25" fmla="*/ 3249320 w 3266274"/>
                <a:gd name="connsiteY25" fmla="*/ 1781287 h 2551854"/>
                <a:gd name="connsiteX26" fmla="*/ 3264466 w 3266274"/>
                <a:gd name="connsiteY26" fmla="*/ 2076080 h 2551854"/>
                <a:gd name="connsiteX27" fmla="*/ 3060060 w 3266274"/>
                <a:gd name="connsiteY27" fmla="*/ 2415742 h 2551854"/>
                <a:gd name="connsiteX28" fmla="*/ 2875560 w 3266274"/>
                <a:gd name="connsiteY28" fmla="*/ 2521374 h 2551854"/>
                <a:gd name="connsiteX29" fmla="*/ 2816696 w 3266274"/>
                <a:gd name="connsiteY29" fmla="*/ 2551854 h 2551854"/>
                <a:gd name="connsiteX30" fmla="*/ 2858701 w 3266274"/>
                <a:gd name="connsiteY30" fmla="*/ 2504134 h 2551854"/>
                <a:gd name="connsiteX31" fmla="*/ 2936901 w 3266274"/>
                <a:gd name="connsiteY31" fmla="*/ 2304680 h 2551854"/>
                <a:gd name="connsiteX32" fmla="*/ 2939283 w 3266274"/>
                <a:gd name="connsiteY32" fmla="*/ 2088082 h 2551854"/>
                <a:gd name="connsiteX33" fmla="*/ 2899278 w 3266274"/>
                <a:gd name="connsiteY33" fmla="*/ 1919013 h 2551854"/>
                <a:gd name="connsiteX34" fmla="*/ 2601621 w 3266274"/>
                <a:gd name="connsiteY34" fmla="*/ 1382946 h 2551854"/>
                <a:gd name="connsiteX35" fmla="*/ 2507705 w 3266274"/>
                <a:gd name="connsiteY35" fmla="*/ 1285029 h 2551854"/>
                <a:gd name="connsiteX36" fmla="*/ 2335398 w 3266274"/>
                <a:gd name="connsiteY36" fmla="*/ 1161966 h 2551854"/>
                <a:gd name="connsiteX37" fmla="*/ 2205953 w 3266274"/>
                <a:gd name="connsiteY37" fmla="*/ 1105673 h 2551854"/>
                <a:gd name="connsiteX38" fmla="*/ 2183855 w 3266274"/>
                <a:gd name="connsiteY38" fmla="*/ 1085861 h 2551854"/>
                <a:gd name="connsiteX39" fmla="*/ 2138992 w 3266274"/>
                <a:gd name="connsiteY39" fmla="*/ 889646 h 2551854"/>
                <a:gd name="connsiteX40" fmla="*/ 1739799 w 3266274"/>
                <a:gd name="connsiteY40" fmla="*/ 318241 h 2551854"/>
                <a:gd name="connsiteX41" fmla="*/ 1502722 w 3266274"/>
                <a:gd name="connsiteY41" fmla="*/ 200131 h 2551854"/>
                <a:gd name="connsiteX42" fmla="*/ 1398995 w 3266274"/>
                <a:gd name="connsiteY42" fmla="*/ 196226 h 2551854"/>
                <a:gd name="connsiteX43" fmla="*/ 1234498 w 3266274"/>
                <a:gd name="connsiteY43" fmla="*/ 278236 h 2551854"/>
                <a:gd name="connsiteX44" fmla="*/ 1175824 w 3266274"/>
                <a:gd name="connsiteY44" fmla="*/ 364247 h 2551854"/>
                <a:gd name="connsiteX45" fmla="*/ 1139820 w 3266274"/>
                <a:gd name="connsiteY45" fmla="*/ 439018 h 2551854"/>
                <a:gd name="connsiteX46" fmla="*/ 910267 w 3266274"/>
                <a:gd name="connsiteY46" fmla="*/ 249852 h 2551854"/>
                <a:gd name="connsiteX47" fmla="*/ 667856 w 3266274"/>
                <a:gd name="connsiteY47" fmla="*/ 182034 h 2551854"/>
                <a:gd name="connsiteX48" fmla="*/ 613849 w 3266274"/>
                <a:gd name="connsiteY48" fmla="*/ 194607 h 2551854"/>
                <a:gd name="connsiteX49" fmla="*/ 642805 w 3266274"/>
                <a:gd name="connsiteY49" fmla="*/ 176795 h 2551854"/>
                <a:gd name="connsiteX50" fmla="*/ 898647 w 3266274"/>
                <a:gd name="connsiteY50" fmla="*/ 28586 h 2551854"/>
                <a:gd name="connsiteX51" fmla="*/ 1012375 w 3266274"/>
                <a:gd name="connsiteY51" fmla="*/ 595 h 255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266274" h="2551854">
                  <a:moveTo>
                    <a:pt x="398526" y="219938"/>
                  </a:moveTo>
                  <a:cubicBezTo>
                    <a:pt x="431911" y="217997"/>
                    <a:pt x="458819" y="221259"/>
                    <a:pt x="473392" y="223164"/>
                  </a:cubicBezTo>
                  <a:cubicBezTo>
                    <a:pt x="525685" y="232642"/>
                    <a:pt x="573500" y="250906"/>
                    <a:pt x="617982" y="275373"/>
                  </a:cubicBezTo>
                  <a:lnTo>
                    <a:pt x="668186" y="307376"/>
                  </a:lnTo>
                  <a:lnTo>
                    <a:pt x="602145" y="363774"/>
                  </a:lnTo>
                  <a:cubicBezTo>
                    <a:pt x="546008" y="420392"/>
                    <a:pt x="499242" y="486093"/>
                    <a:pt x="461731" y="559370"/>
                  </a:cubicBezTo>
                  <a:lnTo>
                    <a:pt x="449665" y="587589"/>
                  </a:lnTo>
                  <a:lnTo>
                    <a:pt x="416945" y="557242"/>
                  </a:lnTo>
                  <a:cubicBezTo>
                    <a:pt x="378833" y="523845"/>
                    <a:pt x="338804" y="492627"/>
                    <a:pt x="296418" y="469195"/>
                  </a:cubicBezTo>
                  <a:cubicBezTo>
                    <a:pt x="219646" y="426713"/>
                    <a:pt x="143732" y="391280"/>
                    <a:pt x="54007" y="401377"/>
                  </a:cubicBezTo>
                  <a:cubicBezTo>
                    <a:pt x="42863" y="402615"/>
                    <a:pt x="19050" y="408140"/>
                    <a:pt x="0" y="413950"/>
                  </a:cubicBezTo>
                  <a:cubicBezTo>
                    <a:pt x="12192" y="405758"/>
                    <a:pt x="22193" y="400043"/>
                    <a:pt x="28956" y="396138"/>
                  </a:cubicBezTo>
                  <a:cubicBezTo>
                    <a:pt x="114237" y="346735"/>
                    <a:pt x="164953" y="297332"/>
                    <a:pt x="284798" y="247929"/>
                  </a:cubicBezTo>
                  <a:cubicBezTo>
                    <a:pt x="325279" y="229022"/>
                    <a:pt x="365141" y="221878"/>
                    <a:pt x="398526" y="219938"/>
                  </a:cubicBezTo>
                  <a:close/>
                  <a:moveTo>
                    <a:pt x="1012375" y="595"/>
                  </a:moveTo>
                  <a:cubicBezTo>
                    <a:pt x="1045760" y="-1346"/>
                    <a:pt x="1072668" y="1916"/>
                    <a:pt x="1087241" y="3821"/>
                  </a:cubicBezTo>
                  <a:cubicBezTo>
                    <a:pt x="1191826" y="22776"/>
                    <a:pt x="1278504" y="76878"/>
                    <a:pt x="1356418" y="145458"/>
                  </a:cubicBezTo>
                  <a:cubicBezTo>
                    <a:pt x="1382898" y="168794"/>
                    <a:pt x="1390025" y="167572"/>
                    <a:pt x="1431570" y="152411"/>
                  </a:cubicBezTo>
                  <a:cubicBezTo>
                    <a:pt x="1473115" y="137250"/>
                    <a:pt x="1544063" y="89543"/>
                    <a:pt x="1605690" y="54491"/>
                  </a:cubicBezTo>
                  <a:cubicBezTo>
                    <a:pt x="1676461" y="18773"/>
                    <a:pt x="1742657" y="6679"/>
                    <a:pt x="1786377" y="9917"/>
                  </a:cubicBezTo>
                  <a:cubicBezTo>
                    <a:pt x="1864863" y="13346"/>
                    <a:pt x="1934586" y="43826"/>
                    <a:pt x="2000022" y="83736"/>
                  </a:cubicBezTo>
                  <a:cubicBezTo>
                    <a:pt x="2171091" y="188225"/>
                    <a:pt x="2292821" y="337958"/>
                    <a:pt x="2385785" y="512932"/>
                  </a:cubicBezTo>
                  <a:cubicBezTo>
                    <a:pt x="2448174" y="630376"/>
                    <a:pt x="2490941" y="754391"/>
                    <a:pt x="2508562" y="886598"/>
                  </a:cubicBezTo>
                  <a:cubicBezTo>
                    <a:pt x="2510467" y="900409"/>
                    <a:pt x="2511864" y="909915"/>
                    <a:pt x="2529136" y="915745"/>
                  </a:cubicBezTo>
                  <a:cubicBezTo>
                    <a:pt x="2616077" y="945091"/>
                    <a:pt x="2781448" y="1000582"/>
                    <a:pt x="2958040" y="1204542"/>
                  </a:cubicBezTo>
                  <a:cubicBezTo>
                    <a:pt x="3080878" y="1346417"/>
                    <a:pt x="3196742" y="1557068"/>
                    <a:pt x="3249320" y="1781287"/>
                  </a:cubicBezTo>
                  <a:cubicBezTo>
                    <a:pt x="3269223" y="1865756"/>
                    <a:pt x="3267417" y="1939807"/>
                    <a:pt x="3264466" y="2076080"/>
                  </a:cubicBezTo>
                  <a:cubicBezTo>
                    <a:pt x="3251607" y="2222575"/>
                    <a:pt x="3201409" y="2331354"/>
                    <a:pt x="3060060" y="2415742"/>
                  </a:cubicBezTo>
                  <a:cubicBezTo>
                    <a:pt x="2997194" y="2460981"/>
                    <a:pt x="2936997" y="2486036"/>
                    <a:pt x="2875560" y="2521374"/>
                  </a:cubicBezTo>
                  <a:cubicBezTo>
                    <a:pt x="2857844" y="2531566"/>
                    <a:pt x="2834317" y="2541662"/>
                    <a:pt x="2816696" y="2551854"/>
                  </a:cubicBezTo>
                  <a:cubicBezTo>
                    <a:pt x="2833460" y="2532804"/>
                    <a:pt x="2847557" y="2520707"/>
                    <a:pt x="2858701" y="2504134"/>
                  </a:cubicBezTo>
                  <a:cubicBezTo>
                    <a:pt x="2901373" y="2444221"/>
                    <a:pt x="2921090" y="2375165"/>
                    <a:pt x="2936901" y="2304680"/>
                  </a:cubicBezTo>
                  <a:cubicBezTo>
                    <a:pt x="2948522" y="2244863"/>
                    <a:pt x="2939854" y="2088844"/>
                    <a:pt x="2939283" y="2088082"/>
                  </a:cubicBezTo>
                  <a:cubicBezTo>
                    <a:pt x="2938521" y="2088844"/>
                    <a:pt x="2916232" y="1975210"/>
                    <a:pt x="2899278" y="1919013"/>
                  </a:cubicBezTo>
                  <a:cubicBezTo>
                    <a:pt x="2838889" y="1718702"/>
                    <a:pt x="2740210" y="1539727"/>
                    <a:pt x="2601621" y="1382946"/>
                  </a:cubicBezTo>
                  <a:cubicBezTo>
                    <a:pt x="2598192" y="1379041"/>
                    <a:pt x="2541328" y="1308270"/>
                    <a:pt x="2507705" y="1285029"/>
                  </a:cubicBezTo>
                  <a:cubicBezTo>
                    <a:pt x="2452650" y="1240738"/>
                    <a:pt x="2397691" y="1196256"/>
                    <a:pt x="2335398" y="1161966"/>
                  </a:cubicBezTo>
                  <a:cubicBezTo>
                    <a:pt x="2293964" y="1139201"/>
                    <a:pt x="2250911" y="1120342"/>
                    <a:pt x="2205953" y="1105673"/>
                  </a:cubicBezTo>
                  <a:cubicBezTo>
                    <a:pt x="2195856" y="1102435"/>
                    <a:pt x="2182140" y="1102625"/>
                    <a:pt x="2183855" y="1085861"/>
                  </a:cubicBezTo>
                  <a:cubicBezTo>
                    <a:pt x="2179948" y="1049134"/>
                    <a:pt x="2158518" y="946034"/>
                    <a:pt x="2138992" y="889646"/>
                  </a:cubicBezTo>
                  <a:cubicBezTo>
                    <a:pt x="2059934" y="661427"/>
                    <a:pt x="1932776" y="466736"/>
                    <a:pt x="1739799" y="318241"/>
                  </a:cubicBezTo>
                  <a:cubicBezTo>
                    <a:pt x="1659504" y="256519"/>
                    <a:pt x="1602734" y="218419"/>
                    <a:pt x="1502722" y="200131"/>
                  </a:cubicBezTo>
                  <a:cubicBezTo>
                    <a:pt x="1479671" y="193940"/>
                    <a:pt x="1423283" y="190225"/>
                    <a:pt x="1398995" y="196226"/>
                  </a:cubicBezTo>
                  <a:cubicBezTo>
                    <a:pt x="1336320" y="207751"/>
                    <a:pt x="1279266" y="229945"/>
                    <a:pt x="1234498" y="278236"/>
                  </a:cubicBezTo>
                  <a:cubicBezTo>
                    <a:pt x="1210495" y="304144"/>
                    <a:pt x="1193445" y="334243"/>
                    <a:pt x="1175824" y="364247"/>
                  </a:cubicBezTo>
                  <a:cubicBezTo>
                    <a:pt x="1165442" y="385678"/>
                    <a:pt x="1150583" y="413968"/>
                    <a:pt x="1139820" y="439018"/>
                  </a:cubicBezTo>
                  <a:cubicBezTo>
                    <a:pt x="1070382" y="374725"/>
                    <a:pt x="995039" y="296715"/>
                    <a:pt x="910267" y="249852"/>
                  </a:cubicBezTo>
                  <a:cubicBezTo>
                    <a:pt x="833495" y="207370"/>
                    <a:pt x="757581" y="171937"/>
                    <a:pt x="667856" y="182034"/>
                  </a:cubicBezTo>
                  <a:cubicBezTo>
                    <a:pt x="656712" y="183272"/>
                    <a:pt x="632899" y="188797"/>
                    <a:pt x="613849" y="194607"/>
                  </a:cubicBezTo>
                  <a:cubicBezTo>
                    <a:pt x="626041" y="186415"/>
                    <a:pt x="636042" y="180700"/>
                    <a:pt x="642805" y="176795"/>
                  </a:cubicBezTo>
                  <a:cubicBezTo>
                    <a:pt x="728086" y="127392"/>
                    <a:pt x="778802" y="77989"/>
                    <a:pt x="898647" y="28586"/>
                  </a:cubicBezTo>
                  <a:cubicBezTo>
                    <a:pt x="939128" y="9679"/>
                    <a:pt x="978990" y="2535"/>
                    <a:pt x="1012375" y="5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3399669F-A7C3-4F80-AE8C-89C9D86E9D44}"/>
                </a:ext>
              </a:extLst>
            </p:cNvPr>
            <p:cNvSpPr/>
            <p:nvPr/>
          </p:nvSpPr>
          <p:spPr>
            <a:xfrm>
              <a:off x="1267727" y="1310327"/>
              <a:ext cx="2091190" cy="1895301"/>
            </a:xfrm>
            <a:custGeom>
              <a:avLst/>
              <a:gdLst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296114 w 3071421"/>
                <a:gd name="connsiteY17" fmla="*/ 843422 h 2446942"/>
                <a:gd name="connsiteX18" fmla="*/ 2306782 w 3071421"/>
                <a:gd name="connsiteY18" fmla="*/ 906478 h 2446942"/>
                <a:gd name="connsiteX19" fmla="*/ 2328880 w 3071421"/>
                <a:gd name="connsiteY19" fmla="*/ 926290 h 2446942"/>
                <a:gd name="connsiteX20" fmla="*/ 2635871 w 3071421"/>
                <a:gd name="connsiteY20" fmla="*/ 1105645 h 2446942"/>
                <a:gd name="connsiteX21" fmla="*/ 2730836 w 3071421"/>
                <a:gd name="connsiteY21" fmla="*/ 1206229 h 2446942"/>
                <a:gd name="connsiteX22" fmla="*/ 3045351 w 3071421"/>
                <a:gd name="connsiteY22" fmla="*/ 1818782 h 2446942"/>
                <a:gd name="connsiteX23" fmla="*/ 3010585 w 3071421"/>
                <a:gd name="connsiteY23" fmla="*/ 2276173 h 2446942"/>
                <a:gd name="connsiteX24" fmla="*/ 2914192 w 3071421"/>
                <a:gd name="connsiteY24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2730836 w 3071421"/>
                <a:gd name="connsiteY20" fmla="*/ 1206229 h 2446942"/>
                <a:gd name="connsiteX21" fmla="*/ 3045351 w 3071421"/>
                <a:gd name="connsiteY21" fmla="*/ 1818782 h 2446942"/>
                <a:gd name="connsiteX22" fmla="*/ 3010585 w 3071421"/>
                <a:gd name="connsiteY22" fmla="*/ 2276173 h 2446942"/>
                <a:gd name="connsiteX23" fmla="*/ 2914192 w 3071421"/>
                <a:gd name="connsiteY23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2730836 w 3071421"/>
                <a:gd name="connsiteY20" fmla="*/ 1206229 h 2446942"/>
                <a:gd name="connsiteX21" fmla="*/ 3045351 w 3071421"/>
                <a:gd name="connsiteY21" fmla="*/ 1818782 h 2446942"/>
                <a:gd name="connsiteX22" fmla="*/ 3010585 w 3071421"/>
                <a:gd name="connsiteY22" fmla="*/ 2276173 h 2446942"/>
                <a:gd name="connsiteX23" fmla="*/ 2914192 w 3071421"/>
                <a:gd name="connsiteY23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3045351 w 3071421"/>
                <a:gd name="connsiteY20" fmla="*/ 1818782 h 2446942"/>
                <a:gd name="connsiteX21" fmla="*/ 3010585 w 3071421"/>
                <a:gd name="connsiteY21" fmla="*/ 2276173 h 2446942"/>
                <a:gd name="connsiteX22" fmla="*/ 2914192 w 3071421"/>
                <a:gd name="connsiteY22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3045351 w 3071421"/>
                <a:gd name="connsiteY20" fmla="*/ 1818782 h 2446942"/>
                <a:gd name="connsiteX21" fmla="*/ 3010585 w 3071421"/>
                <a:gd name="connsiteY21" fmla="*/ 2276173 h 2446942"/>
                <a:gd name="connsiteX22" fmla="*/ 2914192 w 3071421"/>
                <a:gd name="connsiteY22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3045351 w 3071421"/>
                <a:gd name="connsiteY20" fmla="*/ 1818782 h 2446942"/>
                <a:gd name="connsiteX21" fmla="*/ 3010585 w 3071421"/>
                <a:gd name="connsiteY21" fmla="*/ 2276173 h 2446942"/>
                <a:gd name="connsiteX22" fmla="*/ 2914192 w 3071421"/>
                <a:gd name="connsiteY22" fmla="*/ 2393235 h 2446942"/>
                <a:gd name="connsiteX0" fmla="*/ 2914192 w 3071421"/>
                <a:gd name="connsiteY0" fmla="*/ 2393235 h 2446942"/>
                <a:gd name="connsiteX1" fmla="*/ 2683211 w 3071421"/>
                <a:gd name="connsiteY1" fmla="*/ 2444003 h 2446942"/>
                <a:gd name="connsiteX2" fmla="*/ 2413558 w 3071421"/>
                <a:gd name="connsiteY2" fmla="*/ 2336656 h 2446942"/>
                <a:gd name="connsiteX3" fmla="*/ 331297 w 3071421"/>
                <a:gd name="connsiteY3" fmla="*/ 1126315 h 2446942"/>
                <a:gd name="connsiteX4" fmla="*/ 108984 w 3071421"/>
                <a:gd name="connsiteY4" fmla="*/ 862091 h 2446942"/>
                <a:gd name="connsiteX5" fmla="*/ 6590 w 3071421"/>
                <a:gd name="connsiteY5" fmla="*/ 569578 h 2446942"/>
                <a:gd name="connsiteX6" fmla="*/ 24688 w 3071421"/>
                <a:gd name="connsiteY6" fmla="*/ 342217 h 2446942"/>
                <a:gd name="connsiteX7" fmla="*/ 319105 w 3071421"/>
                <a:gd name="connsiteY7" fmla="*/ 219249 h 2446942"/>
                <a:gd name="connsiteX8" fmla="*/ 526465 w 3071421"/>
                <a:gd name="connsiteY8" fmla="*/ 354980 h 2446942"/>
                <a:gd name="connsiteX9" fmla="*/ 548848 w 3071421"/>
                <a:gd name="connsiteY9" fmla="*/ 369458 h 2446942"/>
                <a:gd name="connsiteX10" fmla="*/ 568089 w 3071421"/>
                <a:gd name="connsiteY10" fmla="*/ 212391 h 2446942"/>
                <a:gd name="connsiteX11" fmla="*/ 752588 w 3071421"/>
                <a:gd name="connsiteY11" fmla="*/ 9032 h 2446942"/>
                <a:gd name="connsiteX12" fmla="*/ 1078248 w 3071421"/>
                <a:gd name="connsiteY12" fmla="*/ 97996 h 2446942"/>
                <a:gd name="connsiteX13" fmla="*/ 1262842 w 3071421"/>
                <a:gd name="connsiteY13" fmla="*/ 259635 h 2446942"/>
                <a:gd name="connsiteX14" fmla="*/ 1539639 w 3071421"/>
                <a:gd name="connsiteY14" fmla="*/ 12080 h 2446942"/>
                <a:gd name="connsiteX15" fmla="*/ 1625650 w 3071421"/>
                <a:gd name="connsiteY15" fmla="*/ 20653 h 2446942"/>
                <a:gd name="connsiteX16" fmla="*/ 2054275 w 3071421"/>
                <a:gd name="connsiteY16" fmla="*/ 326215 h 2446942"/>
                <a:gd name="connsiteX17" fmla="*/ 2306782 w 3071421"/>
                <a:gd name="connsiteY17" fmla="*/ 906478 h 2446942"/>
                <a:gd name="connsiteX18" fmla="*/ 2328880 w 3071421"/>
                <a:gd name="connsiteY18" fmla="*/ 926290 h 2446942"/>
                <a:gd name="connsiteX19" fmla="*/ 2635871 w 3071421"/>
                <a:gd name="connsiteY19" fmla="*/ 1105645 h 2446942"/>
                <a:gd name="connsiteX20" fmla="*/ 3045351 w 3071421"/>
                <a:gd name="connsiteY20" fmla="*/ 1818782 h 2446942"/>
                <a:gd name="connsiteX21" fmla="*/ 3010585 w 3071421"/>
                <a:gd name="connsiteY21" fmla="*/ 2276173 h 2446942"/>
                <a:gd name="connsiteX22" fmla="*/ 2914192 w 3071421"/>
                <a:gd name="connsiteY22" fmla="*/ 2393235 h 2446942"/>
                <a:gd name="connsiteX0" fmla="*/ 2914192 w 3078939"/>
                <a:gd name="connsiteY0" fmla="*/ 2393235 h 2446942"/>
                <a:gd name="connsiteX1" fmla="*/ 2683211 w 3078939"/>
                <a:gd name="connsiteY1" fmla="*/ 2444003 h 2446942"/>
                <a:gd name="connsiteX2" fmla="*/ 2413558 w 3078939"/>
                <a:gd name="connsiteY2" fmla="*/ 2336656 h 2446942"/>
                <a:gd name="connsiteX3" fmla="*/ 331297 w 3078939"/>
                <a:gd name="connsiteY3" fmla="*/ 1126315 h 2446942"/>
                <a:gd name="connsiteX4" fmla="*/ 108984 w 3078939"/>
                <a:gd name="connsiteY4" fmla="*/ 862091 h 2446942"/>
                <a:gd name="connsiteX5" fmla="*/ 6590 w 3078939"/>
                <a:gd name="connsiteY5" fmla="*/ 569578 h 2446942"/>
                <a:gd name="connsiteX6" fmla="*/ 24688 w 3078939"/>
                <a:gd name="connsiteY6" fmla="*/ 342217 h 2446942"/>
                <a:gd name="connsiteX7" fmla="*/ 319105 w 3078939"/>
                <a:gd name="connsiteY7" fmla="*/ 219249 h 2446942"/>
                <a:gd name="connsiteX8" fmla="*/ 526465 w 3078939"/>
                <a:gd name="connsiteY8" fmla="*/ 354980 h 2446942"/>
                <a:gd name="connsiteX9" fmla="*/ 548848 w 3078939"/>
                <a:gd name="connsiteY9" fmla="*/ 369458 h 2446942"/>
                <a:gd name="connsiteX10" fmla="*/ 568089 w 3078939"/>
                <a:gd name="connsiteY10" fmla="*/ 212391 h 2446942"/>
                <a:gd name="connsiteX11" fmla="*/ 752588 w 3078939"/>
                <a:gd name="connsiteY11" fmla="*/ 9032 h 2446942"/>
                <a:gd name="connsiteX12" fmla="*/ 1078248 w 3078939"/>
                <a:gd name="connsiteY12" fmla="*/ 97996 h 2446942"/>
                <a:gd name="connsiteX13" fmla="*/ 1262842 w 3078939"/>
                <a:gd name="connsiteY13" fmla="*/ 259635 h 2446942"/>
                <a:gd name="connsiteX14" fmla="*/ 1539639 w 3078939"/>
                <a:gd name="connsiteY14" fmla="*/ 12080 h 2446942"/>
                <a:gd name="connsiteX15" fmla="*/ 1625650 w 3078939"/>
                <a:gd name="connsiteY15" fmla="*/ 20653 h 2446942"/>
                <a:gd name="connsiteX16" fmla="*/ 2054275 w 3078939"/>
                <a:gd name="connsiteY16" fmla="*/ 326215 h 2446942"/>
                <a:gd name="connsiteX17" fmla="*/ 2306782 w 3078939"/>
                <a:gd name="connsiteY17" fmla="*/ 906478 h 2446942"/>
                <a:gd name="connsiteX18" fmla="*/ 2328880 w 3078939"/>
                <a:gd name="connsiteY18" fmla="*/ 926290 h 2446942"/>
                <a:gd name="connsiteX19" fmla="*/ 2635871 w 3078939"/>
                <a:gd name="connsiteY19" fmla="*/ 1105645 h 2446942"/>
                <a:gd name="connsiteX20" fmla="*/ 3054778 w 3078939"/>
                <a:gd name="connsiteY20" fmla="*/ 1818782 h 2446942"/>
                <a:gd name="connsiteX21" fmla="*/ 3010585 w 3078939"/>
                <a:gd name="connsiteY21" fmla="*/ 2276173 h 2446942"/>
                <a:gd name="connsiteX22" fmla="*/ 2914192 w 3078939"/>
                <a:gd name="connsiteY22" fmla="*/ 2393235 h 2446942"/>
                <a:gd name="connsiteX0" fmla="*/ 2914192 w 3074855"/>
                <a:gd name="connsiteY0" fmla="*/ 2393235 h 2446942"/>
                <a:gd name="connsiteX1" fmla="*/ 2683211 w 3074855"/>
                <a:gd name="connsiteY1" fmla="*/ 2444003 h 2446942"/>
                <a:gd name="connsiteX2" fmla="*/ 2413558 w 3074855"/>
                <a:gd name="connsiteY2" fmla="*/ 2336656 h 2446942"/>
                <a:gd name="connsiteX3" fmla="*/ 331297 w 3074855"/>
                <a:gd name="connsiteY3" fmla="*/ 1126315 h 2446942"/>
                <a:gd name="connsiteX4" fmla="*/ 108984 w 3074855"/>
                <a:gd name="connsiteY4" fmla="*/ 862091 h 2446942"/>
                <a:gd name="connsiteX5" fmla="*/ 6590 w 3074855"/>
                <a:gd name="connsiteY5" fmla="*/ 569578 h 2446942"/>
                <a:gd name="connsiteX6" fmla="*/ 24688 w 3074855"/>
                <a:gd name="connsiteY6" fmla="*/ 342217 h 2446942"/>
                <a:gd name="connsiteX7" fmla="*/ 319105 w 3074855"/>
                <a:gd name="connsiteY7" fmla="*/ 219249 h 2446942"/>
                <a:gd name="connsiteX8" fmla="*/ 526465 w 3074855"/>
                <a:gd name="connsiteY8" fmla="*/ 354980 h 2446942"/>
                <a:gd name="connsiteX9" fmla="*/ 548848 w 3074855"/>
                <a:gd name="connsiteY9" fmla="*/ 369458 h 2446942"/>
                <a:gd name="connsiteX10" fmla="*/ 568089 w 3074855"/>
                <a:gd name="connsiteY10" fmla="*/ 212391 h 2446942"/>
                <a:gd name="connsiteX11" fmla="*/ 752588 w 3074855"/>
                <a:gd name="connsiteY11" fmla="*/ 9032 h 2446942"/>
                <a:gd name="connsiteX12" fmla="*/ 1078248 w 3074855"/>
                <a:gd name="connsiteY12" fmla="*/ 97996 h 2446942"/>
                <a:gd name="connsiteX13" fmla="*/ 1262842 w 3074855"/>
                <a:gd name="connsiteY13" fmla="*/ 259635 h 2446942"/>
                <a:gd name="connsiteX14" fmla="*/ 1539639 w 3074855"/>
                <a:gd name="connsiteY14" fmla="*/ 12080 h 2446942"/>
                <a:gd name="connsiteX15" fmla="*/ 1625650 w 3074855"/>
                <a:gd name="connsiteY15" fmla="*/ 20653 h 2446942"/>
                <a:gd name="connsiteX16" fmla="*/ 2054275 w 3074855"/>
                <a:gd name="connsiteY16" fmla="*/ 326215 h 2446942"/>
                <a:gd name="connsiteX17" fmla="*/ 2306782 w 3074855"/>
                <a:gd name="connsiteY17" fmla="*/ 906478 h 2446942"/>
                <a:gd name="connsiteX18" fmla="*/ 2328880 w 3074855"/>
                <a:gd name="connsiteY18" fmla="*/ 926290 h 2446942"/>
                <a:gd name="connsiteX19" fmla="*/ 2635871 w 3074855"/>
                <a:gd name="connsiteY19" fmla="*/ 1105645 h 2446942"/>
                <a:gd name="connsiteX20" fmla="*/ 3054778 w 3074855"/>
                <a:gd name="connsiteY20" fmla="*/ 1818782 h 2446942"/>
                <a:gd name="connsiteX21" fmla="*/ 3010585 w 3074855"/>
                <a:gd name="connsiteY21" fmla="*/ 2276173 h 2446942"/>
                <a:gd name="connsiteX22" fmla="*/ 2914192 w 3074855"/>
                <a:gd name="connsiteY22" fmla="*/ 2393235 h 2446942"/>
                <a:gd name="connsiteX0" fmla="*/ 2917334 w 3074855"/>
                <a:gd name="connsiteY0" fmla="*/ 2399519 h 2447736"/>
                <a:gd name="connsiteX1" fmla="*/ 2683211 w 3074855"/>
                <a:gd name="connsiteY1" fmla="*/ 2444003 h 2447736"/>
                <a:gd name="connsiteX2" fmla="*/ 2413558 w 3074855"/>
                <a:gd name="connsiteY2" fmla="*/ 2336656 h 2447736"/>
                <a:gd name="connsiteX3" fmla="*/ 331297 w 3074855"/>
                <a:gd name="connsiteY3" fmla="*/ 1126315 h 2447736"/>
                <a:gd name="connsiteX4" fmla="*/ 108984 w 3074855"/>
                <a:gd name="connsiteY4" fmla="*/ 862091 h 2447736"/>
                <a:gd name="connsiteX5" fmla="*/ 6590 w 3074855"/>
                <a:gd name="connsiteY5" fmla="*/ 569578 h 2447736"/>
                <a:gd name="connsiteX6" fmla="*/ 24688 w 3074855"/>
                <a:gd name="connsiteY6" fmla="*/ 342217 h 2447736"/>
                <a:gd name="connsiteX7" fmla="*/ 319105 w 3074855"/>
                <a:gd name="connsiteY7" fmla="*/ 219249 h 2447736"/>
                <a:gd name="connsiteX8" fmla="*/ 526465 w 3074855"/>
                <a:gd name="connsiteY8" fmla="*/ 354980 h 2447736"/>
                <a:gd name="connsiteX9" fmla="*/ 548848 w 3074855"/>
                <a:gd name="connsiteY9" fmla="*/ 369458 h 2447736"/>
                <a:gd name="connsiteX10" fmla="*/ 568089 w 3074855"/>
                <a:gd name="connsiteY10" fmla="*/ 212391 h 2447736"/>
                <a:gd name="connsiteX11" fmla="*/ 752588 w 3074855"/>
                <a:gd name="connsiteY11" fmla="*/ 9032 h 2447736"/>
                <a:gd name="connsiteX12" fmla="*/ 1078248 w 3074855"/>
                <a:gd name="connsiteY12" fmla="*/ 97996 h 2447736"/>
                <a:gd name="connsiteX13" fmla="*/ 1262842 w 3074855"/>
                <a:gd name="connsiteY13" fmla="*/ 259635 h 2447736"/>
                <a:gd name="connsiteX14" fmla="*/ 1539639 w 3074855"/>
                <a:gd name="connsiteY14" fmla="*/ 12080 h 2447736"/>
                <a:gd name="connsiteX15" fmla="*/ 1625650 w 3074855"/>
                <a:gd name="connsiteY15" fmla="*/ 20653 h 2447736"/>
                <a:gd name="connsiteX16" fmla="*/ 2054275 w 3074855"/>
                <a:gd name="connsiteY16" fmla="*/ 326215 h 2447736"/>
                <a:gd name="connsiteX17" fmla="*/ 2306782 w 3074855"/>
                <a:gd name="connsiteY17" fmla="*/ 906478 h 2447736"/>
                <a:gd name="connsiteX18" fmla="*/ 2328880 w 3074855"/>
                <a:gd name="connsiteY18" fmla="*/ 926290 h 2447736"/>
                <a:gd name="connsiteX19" fmla="*/ 2635871 w 3074855"/>
                <a:gd name="connsiteY19" fmla="*/ 1105645 h 2447736"/>
                <a:gd name="connsiteX20" fmla="*/ 3054778 w 3074855"/>
                <a:gd name="connsiteY20" fmla="*/ 1818782 h 2447736"/>
                <a:gd name="connsiteX21" fmla="*/ 3010585 w 3074855"/>
                <a:gd name="connsiteY21" fmla="*/ 2276173 h 2447736"/>
                <a:gd name="connsiteX22" fmla="*/ 2917334 w 3074855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54275 w 3076047"/>
                <a:gd name="connsiteY16" fmla="*/ 326215 h 2447736"/>
                <a:gd name="connsiteX17" fmla="*/ 2306782 w 3076047"/>
                <a:gd name="connsiteY17" fmla="*/ 906478 h 2447736"/>
                <a:gd name="connsiteX18" fmla="*/ 2328880 w 3076047"/>
                <a:gd name="connsiteY18" fmla="*/ 92629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6782 w 3076047"/>
                <a:gd name="connsiteY17" fmla="*/ 906478 h 2447736"/>
                <a:gd name="connsiteX18" fmla="*/ 2328880 w 3076047"/>
                <a:gd name="connsiteY18" fmla="*/ 92629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6782 w 3076047"/>
                <a:gd name="connsiteY17" fmla="*/ 906478 h 2447736"/>
                <a:gd name="connsiteX18" fmla="*/ 2328880 w 3076047"/>
                <a:gd name="connsiteY18" fmla="*/ 92367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9402 w 3076047"/>
                <a:gd name="connsiteY17" fmla="*/ 903858 h 2447736"/>
                <a:gd name="connsiteX18" fmla="*/ 2328880 w 3076047"/>
                <a:gd name="connsiteY18" fmla="*/ 92367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9402 w 3076047"/>
                <a:gd name="connsiteY17" fmla="*/ 903858 h 2447736"/>
                <a:gd name="connsiteX18" fmla="*/ 2336740 w 3076047"/>
                <a:gd name="connsiteY18" fmla="*/ 91843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9402 w 3076047"/>
                <a:gd name="connsiteY17" fmla="*/ 903858 h 2447736"/>
                <a:gd name="connsiteX18" fmla="*/ 2336740 w 3076047"/>
                <a:gd name="connsiteY18" fmla="*/ 91843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  <a:gd name="connsiteX0" fmla="*/ 2917334 w 3076047"/>
                <a:gd name="connsiteY0" fmla="*/ 2399519 h 2447736"/>
                <a:gd name="connsiteX1" fmla="*/ 2683211 w 3076047"/>
                <a:gd name="connsiteY1" fmla="*/ 2444003 h 2447736"/>
                <a:gd name="connsiteX2" fmla="*/ 2413558 w 3076047"/>
                <a:gd name="connsiteY2" fmla="*/ 2336656 h 2447736"/>
                <a:gd name="connsiteX3" fmla="*/ 331297 w 3076047"/>
                <a:gd name="connsiteY3" fmla="*/ 1126315 h 2447736"/>
                <a:gd name="connsiteX4" fmla="*/ 108984 w 3076047"/>
                <a:gd name="connsiteY4" fmla="*/ 862091 h 2447736"/>
                <a:gd name="connsiteX5" fmla="*/ 6590 w 3076047"/>
                <a:gd name="connsiteY5" fmla="*/ 569578 h 2447736"/>
                <a:gd name="connsiteX6" fmla="*/ 24688 w 3076047"/>
                <a:gd name="connsiteY6" fmla="*/ 342217 h 2447736"/>
                <a:gd name="connsiteX7" fmla="*/ 319105 w 3076047"/>
                <a:gd name="connsiteY7" fmla="*/ 219249 h 2447736"/>
                <a:gd name="connsiteX8" fmla="*/ 526465 w 3076047"/>
                <a:gd name="connsiteY8" fmla="*/ 354980 h 2447736"/>
                <a:gd name="connsiteX9" fmla="*/ 548848 w 3076047"/>
                <a:gd name="connsiteY9" fmla="*/ 369458 h 2447736"/>
                <a:gd name="connsiteX10" fmla="*/ 568089 w 3076047"/>
                <a:gd name="connsiteY10" fmla="*/ 212391 h 2447736"/>
                <a:gd name="connsiteX11" fmla="*/ 752588 w 3076047"/>
                <a:gd name="connsiteY11" fmla="*/ 9032 h 2447736"/>
                <a:gd name="connsiteX12" fmla="*/ 1078248 w 3076047"/>
                <a:gd name="connsiteY12" fmla="*/ 97996 h 2447736"/>
                <a:gd name="connsiteX13" fmla="*/ 1262842 w 3076047"/>
                <a:gd name="connsiteY13" fmla="*/ 259635 h 2447736"/>
                <a:gd name="connsiteX14" fmla="*/ 1539639 w 3076047"/>
                <a:gd name="connsiteY14" fmla="*/ 12080 h 2447736"/>
                <a:gd name="connsiteX15" fmla="*/ 1625650 w 3076047"/>
                <a:gd name="connsiteY15" fmla="*/ 20653 h 2447736"/>
                <a:gd name="connsiteX16" fmla="*/ 2064755 w 3076047"/>
                <a:gd name="connsiteY16" fmla="*/ 334076 h 2447736"/>
                <a:gd name="connsiteX17" fmla="*/ 2309402 w 3076047"/>
                <a:gd name="connsiteY17" fmla="*/ 903858 h 2447736"/>
                <a:gd name="connsiteX18" fmla="*/ 2336740 w 3076047"/>
                <a:gd name="connsiteY18" fmla="*/ 918430 h 2447736"/>
                <a:gd name="connsiteX19" fmla="*/ 2635871 w 3076047"/>
                <a:gd name="connsiteY19" fmla="*/ 1105645 h 2447736"/>
                <a:gd name="connsiteX20" fmla="*/ 3054778 w 3076047"/>
                <a:gd name="connsiteY20" fmla="*/ 1818782 h 2447736"/>
                <a:gd name="connsiteX21" fmla="*/ 3016870 w 3076047"/>
                <a:gd name="connsiteY21" fmla="*/ 2285600 h 2447736"/>
                <a:gd name="connsiteX22" fmla="*/ 2917334 w 3076047"/>
                <a:gd name="connsiteY22" fmla="*/ 2399519 h 244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76047" h="2447736">
                  <a:moveTo>
                    <a:pt x="2917334" y="2399519"/>
                  </a:moveTo>
                  <a:cubicBezTo>
                    <a:pt x="2851325" y="2443905"/>
                    <a:pt x="2767174" y="2454480"/>
                    <a:pt x="2683211" y="2444003"/>
                  </a:cubicBezTo>
                  <a:cubicBezTo>
                    <a:pt x="2599248" y="2433526"/>
                    <a:pt x="2498140" y="2385901"/>
                    <a:pt x="2413558" y="2336656"/>
                  </a:cubicBezTo>
                  <a:lnTo>
                    <a:pt x="331297" y="1126315"/>
                  </a:lnTo>
                  <a:cubicBezTo>
                    <a:pt x="235952" y="1056687"/>
                    <a:pt x="166039" y="964485"/>
                    <a:pt x="108984" y="862091"/>
                  </a:cubicBezTo>
                  <a:cubicBezTo>
                    <a:pt x="57930" y="770556"/>
                    <a:pt x="22402" y="673496"/>
                    <a:pt x="6590" y="569578"/>
                  </a:cubicBezTo>
                  <a:cubicBezTo>
                    <a:pt x="-5126" y="492521"/>
                    <a:pt x="-2459" y="415940"/>
                    <a:pt x="24688" y="342217"/>
                  </a:cubicBezTo>
                  <a:cubicBezTo>
                    <a:pt x="68884" y="222106"/>
                    <a:pt x="195566" y="170576"/>
                    <a:pt x="319105" y="219249"/>
                  </a:cubicBezTo>
                  <a:cubicBezTo>
                    <a:pt x="397782" y="250205"/>
                    <a:pt x="467695" y="293830"/>
                    <a:pt x="526465" y="354980"/>
                  </a:cubicBezTo>
                  <a:cubicBezTo>
                    <a:pt x="531799" y="360600"/>
                    <a:pt x="535990" y="368601"/>
                    <a:pt x="548848" y="369458"/>
                  </a:cubicBezTo>
                  <a:cubicBezTo>
                    <a:pt x="547039" y="315928"/>
                    <a:pt x="551992" y="263064"/>
                    <a:pt x="568089" y="212391"/>
                  </a:cubicBezTo>
                  <a:cubicBezTo>
                    <a:pt x="592854" y="133619"/>
                    <a:pt x="664768" y="39988"/>
                    <a:pt x="752588" y="9032"/>
                  </a:cubicBezTo>
                  <a:cubicBezTo>
                    <a:pt x="909560" y="-26115"/>
                    <a:pt x="1002524" y="49323"/>
                    <a:pt x="1078248" y="97996"/>
                  </a:cubicBezTo>
                  <a:cubicBezTo>
                    <a:pt x="1145685" y="141430"/>
                    <a:pt x="1246936" y="243823"/>
                    <a:pt x="1262842" y="259635"/>
                  </a:cubicBezTo>
                  <a:cubicBezTo>
                    <a:pt x="1328946" y="99805"/>
                    <a:pt x="1390668" y="36845"/>
                    <a:pt x="1539639" y="12080"/>
                  </a:cubicBezTo>
                  <a:cubicBezTo>
                    <a:pt x="1561261" y="9794"/>
                    <a:pt x="1592503" y="13604"/>
                    <a:pt x="1625650" y="20653"/>
                  </a:cubicBezTo>
                  <a:cubicBezTo>
                    <a:pt x="1740426" y="33797"/>
                    <a:pt x="1911783" y="143290"/>
                    <a:pt x="2064755" y="334076"/>
                  </a:cubicBezTo>
                  <a:cubicBezTo>
                    <a:pt x="2178277" y="481713"/>
                    <a:pt x="2285630" y="659302"/>
                    <a:pt x="2309402" y="903858"/>
                  </a:cubicBezTo>
                  <a:cubicBezTo>
                    <a:pt x="2311784" y="915288"/>
                    <a:pt x="2323181" y="914037"/>
                    <a:pt x="2336740" y="918430"/>
                  </a:cubicBezTo>
                  <a:cubicBezTo>
                    <a:pt x="2446409" y="953962"/>
                    <a:pt x="2546241" y="1027064"/>
                    <a:pt x="2635871" y="1105645"/>
                  </a:cubicBezTo>
                  <a:cubicBezTo>
                    <a:pt x="2912397" y="1380084"/>
                    <a:pt x="2992326" y="1589129"/>
                    <a:pt x="3054778" y="1818782"/>
                  </a:cubicBezTo>
                  <a:cubicBezTo>
                    <a:pt x="3108026" y="2018234"/>
                    <a:pt x="3048302" y="2237689"/>
                    <a:pt x="3016870" y="2285600"/>
                  </a:cubicBezTo>
                  <a:cubicBezTo>
                    <a:pt x="3005440" y="2304269"/>
                    <a:pt x="2986580" y="2348370"/>
                    <a:pt x="2917334" y="23995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6A2E733-5B33-4EE9-A0D0-D4BAC9BB8CCE}"/>
              </a:ext>
            </a:extLst>
          </p:cNvPr>
          <p:cNvGrpSpPr/>
          <p:nvPr/>
        </p:nvGrpSpPr>
        <p:grpSpPr>
          <a:xfrm>
            <a:off x="997619" y="1925004"/>
            <a:ext cx="1561198" cy="4778303"/>
            <a:chOff x="1458926" y="2548476"/>
            <a:chExt cx="1197231" cy="366432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FF3E865-DFE5-4E23-83FA-F714EA71C0EF}"/>
                </a:ext>
              </a:extLst>
            </p:cNvPr>
            <p:cNvGrpSpPr/>
            <p:nvPr/>
          </p:nvGrpSpPr>
          <p:grpSpPr>
            <a:xfrm>
              <a:off x="1458926" y="4098584"/>
              <a:ext cx="1197231" cy="2114214"/>
              <a:chOff x="1044497" y="4026539"/>
              <a:chExt cx="1761073" cy="2730457"/>
            </a:xfrm>
          </p:grpSpPr>
          <p:sp>
            <p:nvSpPr>
              <p:cNvPr id="4" name="Graphic 116">
                <a:extLst>
                  <a:ext uri="{FF2B5EF4-FFF2-40B4-BE49-F238E27FC236}">
                    <a16:creationId xmlns:a16="http://schemas.microsoft.com/office/drawing/2014/main" id="{5A5B7B99-C322-4930-A0DF-6A5C01E723EF}"/>
                  </a:ext>
                </a:extLst>
              </p:cNvPr>
              <p:cNvSpPr/>
              <p:nvPr/>
            </p:nvSpPr>
            <p:spPr>
              <a:xfrm>
                <a:off x="1044497" y="4229090"/>
                <a:ext cx="1362086" cy="2527906"/>
              </a:xfrm>
              <a:custGeom>
                <a:avLst/>
                <a:gdLst>
                  <a:gd name="connsiteX0" fmla="*/ 125375 w 3419482"/>
                  <a:gd name="connsiteY0" fmla="*/ 4462418 h 6346242"/>
                  <a:gd name="connsiteX1" fmla="*/ 117865 w 3419482"/>
                  <a:gd name="connsiteY1" fmla="*/ 4460009 h 6346242"/>
                  <a:gd name="connsiteX2" fmla="*/ 27323 w 3419482"/>
                  <a:gd name="connsiteY2" fmla="*/ 4208573 h 6346242"/>
                  <a:gd name="connsiteX3" fmla="*/ 1196654 w 3419482"/>
                  <a:gd name="connsiteY3" fmla="*/ 4647 h 6346242"/>
                  <a:gd name="connsiteX4" fmla="*/ 1261196 w 3419482"/>
                  <a:gd name="connsiteY4" fmla="*/ 30860 h 6346242"/>
                  <a:gd name="connsiteX5" fmla="*/ 2194607 w 3419482"/>
                  <a:gd name="connsiteY5" fmla="*/ 572061 h 6346242"/>
                  <a:gd name="connsiteX6" fmla="*/ 2245829 w 3419482"/>
                  <a:gd name="connsiteY6" fmla="*/ 612090 h 6346242"/>
                  <a:gd name="connsiteX7" fmla="*/ 2287063 w 3419482"/>
                  <a:gd name="connsiteY7" fmla="*/ 751305 h 6346242"/>
                  <a:gd name="connsiteX8" fmla="*/ 2521496 w 3419482"/>
                  <a:gd name="connsiteY8" fmla="*/ 1902783 h 6346242"/>
                  <a:gd name="connsiteX9" fmla="*/ 2807647 w 3419482"/>
                  <a:gd name="connsiteY9" fmla="*/ 3314695 h 6346242"/>
                  <a:gd name="connsiteX10" fmla="*/ 3025360 w 3419482"/>
                  <a:gd name="connsiteY10" fmla="*/ 4389091 h 6346242"/>
                  <a:gd name="connsiteX11" fmla="*/ 3350832 w 3419482"/>
                  <a:gd name="connsiteY11" fmla="*/ 6016803 h 6346242"/>
                  <a:gd name="connsiteX12" fmla="*/ 3419483 w 3419482"/>
                  <a:gd name="connsiteY12" fmla="*/ 6338591 h 6346242"/>
                  <a:gd name="connsiteX13" fmla="*/ 3244986 w 3419482"/>
                  <a:gd name="connsiteY13" fmla="*/ 6245710 h 6346242"/>
                  <a:gd name="connsiteX14" fmla="*/ 3014875 w 3419482"/>
                  <a:gd name="connsiteY14" fmla="*/ 5117541 h 6346242"/>
                  <a:gd name="connsiteX15" fmla="*/ 2550614 w 3419482"/>
                  <a:gd name="connsiteY15" fmla="*/ 2806296 h 6346242"/>
                  <a:gd name="connsiteX16" fmla="*/ 2131978 w 3419482"/>
                  <a:gd name="connsiteY16" fmla="*/ 749463 h 6346242"/>
                  <a:gd name="connsiteX17" fmla="*/ 2075159 w 3419482"/>
                  <a:gd name="connsiteY17" fmla="*/ 668697 h 6346242"/>
                  <a:gd name="connsiteX18" fmla="*/ 1320637 w 3419482"/>
                  <a:gd name="connsiteY18" fmla="*/ 237380 h 6346242"/>
                  <a:gd name="connsiteX19" fmla="*/ 125375 w 3419482"/>
                  <a:gd name="connsiteY19" fmla="*/ 4462418 h 6346242"/>
                  <a:gd name="connsiteX20" fmla="*/ 125375 w 3419482"/>
                  <a:gd name="connsiteY20" fmla="*/ 4462418 h 634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9482" h="6346242">
                    <a:moveTo>
                      <a:pt x="125375" y="4462418"/>
                    </a:moveTo>
                    <a:cubicBezTo>
                      <a:pt x="122966" y="4461709"/>
                      <a:pt x="120062" y="4461213"/>
                      <a:pt x="117865" y="4460009"/>
                    </a:cubicBezTo>
                    <a:cubicBezTo>
                      <a:pt x="-20003" y="4368121"/>
                      <a:pt x="-17311" y="4367412"/>
                      <a:pt x="27323" y="4208573"/>
                    </a:cubicBezTo>
                    <a:cubicBezTo>
                      <a:pt x="181415" y="3662058"/>
                      <a:pt x="1112205" y="312336"/>
                      <a:pt x="1196654" y="4647"/>
                    </a:cubicBezTo>
                    <a:cubicBezTo>
                      <a:pt x="1219680" y="-11577"/>
                      <a:pt x="1240792" y="18958"/>
                      <a:pt x="1261196" y="30860"/>
                    </a:cubicBezTo>
                    <a:cubicBezTo>
                      <a:pt x="1576253" y="212937"/>
                      <a:pt x="1885147" y="380491"/>
                      <a:pt x="2194607" y="572061"/>
                    </a:cubicBezTo>
                    <a:cubicBezTo>
                      <a:pt x="2205801" y="578863"/>
                      <a:pt x="2237328" y="601888"/>
                      <a:pt x="2245829" y="612090"/>
                    </a:cubicBezTo>
                    <a:cubicBezTo>
                      <a:pt x="2279340" y="662746"/>
                      <a:pt x="2263754" y="697177"/>
                      <a:pt x="2287063" y="751305"/>
                    </a:cubicBezTo>
                    <a:cubicBezTo>
                      <a:pt x="2370095" y="1134162"/>
                      <a:pt x="2442643" y="1518933"/>
                      <a:pt x="2521496" y="1902783"/>
                    </a:cubicBezTo>
                    <a:cubicBezTo>
                      <a:pt x="2618060" y="2373207"/>
                      <a:pt x="2712003" y="2844057"/>
                      <a:pt x="2807647" y="3314695"/>
                    </a:cubicBezTo>
                    <a:cubicBezTo>
                      <a:pt x="2880478" y="3672827"/>
                      <a:pt x="2954726" y="4030676"/>
                      <a:pt x="3025360" y="4389091"/>
                    </a:cubicBezTo>
                    <a:cubicBezTo>
                      <a:pt x="3132127" y="4931992"/>
                      <a:pt x="3249379" y="5472698"/>
                      <a:pt x="3350832" y="6016803"/>
                    </a:cubicBezTo>
                    <a:cubicBezTo>
                      <a:pt x="3370952" y="6124491"/>
                      <a:pt x="3392844" y="6232108"/>
                      <a:pt x="3419483" y="6338591"/>
                    </a:cubicBezTo>
                    <a:cubicBezTo>
                      <a:pt x="3334041" y="6364025"/>
                      <a:pt x="3260998" y="6324280"/>
                      <a:pt x="3244986" y="6245710"/>
                    </a:cubicBezTo>
                    <a:cubicBezTo>
                      <a:pt x="3168542" y="5869654"/>
                      <a:pt x="3090894" y="5493810"/>
                      <a:pt x="3014875" y="5117541"/>
                    </a:cubicBezTo>
                    <a:cubicBezTo>
                      <a:pt x="2859791" y="4347221"/>
                      <a:pt x="2706407" y="3576404"/>
                      <a:pt x="2550614" y="2806296"/>
                    </a:cubicBezTo>
                    <a:cubicBezTo>
                      <a:pt x="2411824" y="2120567"/>
                      <a:pt x="2269776" y="1435404"/>
                      <a:pt x="2131978" y="749463"/>
                    </a:cubicBezTo>
                    <a:cubicBezTo>
                      <a:pt x="2125177" y="716235"/>
                      <a:pt x="2107678" y="687400"/>
                      <a:pt x="2075159" y="668697"/>
                    </a:cubicBezTo>
                    <a:cubicBezTo>
                      <a:pt x="2033146" y="645176"/>
                      <a:pt x="1354360" y="224769"/>
                      <a:pt x="1320637" y="237380"/>
                    </a:cubicBezTo>
                    <a:cubicBezTo>
                      <a:pt x="1279900" y="254595"/>
                      <a:pt x="150384" y="4389162"/>
                      <a:pt x="125375" y="4462418"/>
                    </a:cubicBezTo>
                    <a:lnTo>
                      <a:pt x="125375" y="4462418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Graphic 116">
                <a:extLst>
                  <a:ext uri="{FF2B5EF4-FFF2-40B4-BE49-F238E27FC236}">
                    <a16:creationId xmlns:a16="http://schemas.microsoft.com/office/drawing/2014/main" id="{6C01149A-1BA3-467A-BD72-0D438409C523}"/>
                  </a:ext>
                </a:extLst>
              </p:cNvPr>
              <p:cNvSpPr/>
              <p:nvPr/>
            </p:nvSpPr>
            <p:spPr>
              <a:xfrm>
                <a:off x="1431682" y="4443978"/>
                <a:ext cx="417459" cy="1335824"/>
              </a:xfrm>
              <a:custGeom>
                <a:avLst/>
                <a:gdLst>
                  <a:gd name="connsiteX0" fmla="*/ 895344 w 1048020"/>
                  <a:gd name="connsiteY0" fmla="*/ 0 h 3353552"/>
                  <a:gd name="connsiteX1" fmla="*/ 1048020 w 1048020"/>
                  <a:gd name="connsiteY1" fmla="*/ 90401 h 3353552"/>
                  <a:gd name="connsiteX2" fmla="*/ 163139 w 1048020"/>
                  <a:gd name="connsiteY2" fmla="*/ 3297508 h 3353552"/>
                  <a:gd name="connsiteX3" fmla="*/ 134801 w 1048020"/>
                  <a:gd name="connsiteY3" fmla="*/ 3353477 h 3353552"/>
                  <a:gd name="connsiteX4" fmla="*/ 12589 w 1048020"/>
                  <a:gd name="connsiteY4" fmla="*/ 3253157 h 3353552"/>
                  <a:gd name="connsiteX5" fmla="*/ 4371 w 1048020"/>
                  <a:gd name="connsiteY5" fmla="*/ 3180964 h 3353552"/>
                  <a:gd name="connsiteX6" fmla="*/ 895344 w 1048020"/>
                  <a:gd name="connsiteY6" fmla="*/ 0 h 3353552"/>
                  <a:gd name="connsiteX7" fmla="*/ 895344 w 1048020"/>
                  <a:gd name="connsiteY7" fmla="*/ 0 h 3353552"/>
                  <a:gd name="connsiteX8" fmla="*/ 895344 w 1048020"/>
                  <a:gd name="connsiteY8" fmla="*/ 0 h 33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8020" h="3353552">
                    <a:moveTo>
                      <a:pt x="895344" y="0"/>
                    </a:moveTo>
                    <a:lnTo>
                      <a:pt x="1048020" y="90401"/>
                    </a:lnTo>
                    <a:lnTo>
                      <a:pt x="163139" y="3297508"/>
                    </a:lnTo>
                    <a:cubicBezTo>
                      <a:pt x="157543" y="3317629"/>
                      <a:pt x="155630" y="3355461"/>
                      <a:pt x="134801" y="3353477"/>
                    </a:cubicBezTo>
                    <a:lnTo>
                      <a:pt x="12589" y="3253157"/>
                    </a:lnTo>
                    <a:cubicBezTo>
                      <a:pt x="-2430" y="3234029"/>
                      <a:pt x="-2430" y="3204202"/>
                      <a:pt x="4371" y="3180964"/>
                    </a:cubicBezTo>
                    <a:lnTo>
                      <a:pt x="895344" y="0"/>
                    </a:lnTo>
                    <a:lnTo>
                      <a:pt x="895344" y="0"/>
                    </a:lnTo>
                    <a:lnTo>
                      <a:pt x="895344" y="0"/>
                    </a:lnTo>
                    <a:close/>
                  </a:path>
                </a:pathLst>
              </a:custGeom>
              <a:solidFill>
                <a:srgbClr val="B4B4B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Graphic 116">
                <a:extLst>
                  <a:ext uri="{FF2B5EF4-FFF2-40B4-BE49-F238E27FC236}">
                    <a16:creationId xmlns:a16="http://schemas.microsoft.com/office/drawing/2014/main" id="{D2E2AAFE-1649-4021-BD28-424D70EDCFAB}"/>
                  </a:ext>
                </a:extLst>
              </p:cNvPr>
              <p:cNvSpPr/>
              <p:nvPr/>
            </p:nvSpPr>
            <p:spPr>
              <a:xfrm>
                <a:off x="2291330" y="4289358"/>
                <a:ext cx="500916" cy="2241789"/>
              </a:xfrm>
              <a:custGeom>
                <a:avLst/>
                <a:gdLst>
                  <a:gd name="connsiteX0" fmla="*/ 1170890 w 1257536"/>
                  <a:gd name="connsiteY0" fmla="*/ 5227313 h 5627952"/>
                  <a:gd name="connsiteX1" fmla="*/ 1170182 w 1257536"/>
                  <a:gd name="connsiteY1" fmla="*/ 5227809 h 5627952"/>
                  <a:gd name="connsiteX2" fmla="*/ 172087 w 1257536"/>
                  <a:gd name="connsiteY2" fmla="*/ 235071 h 5627952"/>
                  <a:gd name="connsiteX3" fmla="*/ 120794 w 1257536"/>
                  <a:gd name="connsiteY3" fmla="*/ 0 h 5627952"/>
                  <a:gd name="connsiteX4" fmla="*/ 0 w 1257536"/>
                  <a:gd name="connsiteY4" fmla="*/ 76657 h 5627952"/>
                  <a:gd name="connsiteX5" fmla="*/ 32164 w 1257536"/>
                  <a:gd name="connsiteY5" fmla="*/ 204961 h 5627952"/>
                  <a:gd name="connsiteX6" fmla="*/ 1053497 w 1257536"/>
                  <a:gd name="connsiteY6" fmla="*/ 5294688 h 5627952"/>
                  <a:gd name="connsiteX7" fmla="*/ 1053001 w 1257536"/>
                  <a:gd name="connsiteY7" fmla="*/ 5294901 h 5627952"/>
                  <a:gd name="connsiteX8" fmla="*/ 1117401 w 1257536"/>
                  <a:gd name="connsiteY8" fmla="*/ 5611729 h 5627952"/>
                  <a:gd name="connsiteX9" fmla="*/ 1257536 w 1257536"/>
                  <a:gd name="connsiteY9" fmla="*/ 5627953 h 5627952"/>
                  <a:gd name="connsiteX10" fmla="*/ 1170890 w 1257536"/>
                  <a:gd name="connsiteY10" fmla="*/ 5227313 h 5627952"/>
                  <a:gd name="connsiteX11" fmla="*/ 1170890 w 1257536"/>
                  <a:gd name="connsiteY11" fmla="*/ 5227313 h 562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7536" h="5627952">
                    <a:moveTo>
                      <a:pt x="1170890" y="5227313"/>
                    </a:moveTo>
                    <a:cubicBezTo>
                      <a:pt x="1170678" y="5227525"/>
                      <a:pt x="1170394" y="5227525"/>
                      <a:pt x="1170182" y="5227809"/>
                    </a:cubicBezTo>
                    <a:lnTo>
                      <a:pt x="172087" y="235071"/>
                    </a:lnTo>
                    <a:cubicBezTo>
                      <a:pt x="157068" y="155509"/>
                      <a:pt x="134114" y="66455"/>
                      <a:pt x="120794" y="0"/>
                    </a:cubicBezTo>
                    <a:cubicBezTo>
                      <a:pt x="76019" y="24726"/>
                      <a:pt x="25222" y="60433"/>
                      <a:pt x="0" y="76657"/>
                    </a:cubicBezTo>
                    <a:cubicBezTo>
                      <a:pt x="19129" y="135105"/>
                      <a:pt x="18137" y="155226"/>
                      <a:pt x="32164" y="204961"/>
                    </a:cubicBezTo>
                    <a:lnTo>
                      <a:pt x="1053497" y="5294688"/>
                    </a:lnTo>
                    <a:cubicBezTo>
                      <a:pt x="1053284" y="5294688"/>
                      <a:pt x="1053284" y="5294901"/>
                      <a:pt x="1053001" y="5294901"/>
                    </a:cubicBezTo>
                    <a:cubicBezTo>
                      <a:pt x="1088070" y="5463233"/>
                      <a:pt x="1105286" y="5551296"/>
                      <a:pt x="1117401" y="5611729"/>
                    </a:cubicBezTo>
                    <a:cubicBezTo>
                      <a:pt x="1168481" y="5619239"/>
                      <a:pt x="1193632" y="5618034"/>
                      <a:pt x="1257536" y="5627953"/>
                    </a:cubicBezTo>
                    <a:cubicBezTo>
                      <a:pt x="1236991" y="5538331"/>
                      <a:pt x="1192215" y="5320193"/>
                      <a:pt x="1170890" y="5227313"/>
                    </a:cubicBezTo>
                    <a:lnTo>
                      <a:pt x="1170890" y="5227313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116">
                <a:extLst>
                  <a:ext uri="{FF2B5EF4-FFF2-40B4-BE49-F238E27FC236}">
                    <a16:creationId xmlns:a16="http://schemas.microsoft.com/office/drawing/2014/main" id="{C9B3531A-E538-4BFC-9BA2-D58F26F90708}"/>
                  </a:ext>
                </a:extLst>
              </p:cNvPr>
              <p:cNvSpPr/>
              <p:nvPr/>
            </p:nvSpPr>
            <p:spPr>
              <a:xfrm>
                <a:off x="2291133" y="4290261"/>
                <a:ext cx="499307" cy="2242128"/>
              </a:xfrm>
              <a:custGeom>
                <a:avLst/>
                <a:gdLst>
                  <a:gd name="connsiteX0" fmla="*/ 1170961 w 1253497"/>
                  <a:gd name="connsiteY0" fmla="*/ 5227242 h 5628802"/>
                  <a:gd name="connsiteX1" fmla="*/ 1170253 w 1253497"/>
                  <a:gd name="connsiteY1" fmla="*/ 5227738 h 5628802"/>
                  <a:gd name="connsiteX2" fmla="*/ 172088 w 1253497"/>
                  <a:gd name="connsiteY2" fmla="*/ 235071 h 5628802"/>
                  <a:gd name="connsiteX3" fmla="*/ 120794 w 1253497"/>
                  <a:gd name="connsiteY3" fmla="*/ 0 h 5628802"/>
                  <a:gd name="connsiteX4" fmla="*/ 0 w 1253497"/>
                  <a:gd name="connsiteY4" fmla="*/ 76657 h 5628802"/>
                  <a:gd name="connsiteX5" fmla="*/ 32165 w 1253497"/>
                  <a:gd name="connsiteY5" fmla="*/ 204961 h 5628802"/>
                  <a:gd name="connsiteX6" fmla="*/ 1053497 w 1253497"/>
                  <a:gd name="connsiteY6" fmla="*/ 5294688 h 5628802"/>
                  <a:gd name="connsiteX7" fmla="*/ 1053001 w 1253497"/>
                  <a:gd name="connsiteY7" fmla="*/ 5294901 h 5628802"/>
                  <a:gd name="connsiteX8" fmla="*/ 1117401 w 1253497"/>
                  <a:gd name="connsiteY8" fmla="*/ 5611729 h 5628802"/>
                  <a:gd name="connsiteX9" fmla="*/ 1253498 w 1253497"/>
                  <a:gd name="connsiteY9" fmla="*/ 5628803 h 5628802"/>
                  <a:gd name="connsiteX10" fmla="*/ 1170961 w 1253497"/>
                  <a:gd name="connsiteY10" fmla="*/ 5227242 h 5628802"/>
                  <a:gd name="connsiteX11" fmla="*/ 1170961 w 1253497"/>
                  <a:gd name="connsiteY11" fmla="*/ 5227242 h 562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3497" h="5628802">
                    <a:moveTo>
                      <a:pt x="1170961" y="5227242"/>
                    </a:moveTo>
                    <a:cubicBezTo>
                      <a:pt x="1170749" y="5227454"/>
                      <a:pt x="1170465" y="5227454"/>
                      <a:pt x="1170253" y="5227738"/>
                    </a:cubicBezTo>
                    <a:lnTo>
                      <a:pt x="172088" y="235071"/>
                    </a:lnTo>
                    <a:cubicBezTo>
                      <a:pt x="157068" y="155509"/>
                      <a:pt x="134114" y="66455"/>
                      <a:pt x="120794" y="0"/>
                    </a:cubicBezTo>
                    <a:cubicBezTo>
                      <a:pt x="76019" y="24726"/>
                      <a:pt x="25222" y="60433"/>
                      <a:pt x="0" y="76657"/>
                    </a:cubicBezTo>
                    <a:cubicBezTo>
                      <a:pt x="19129" y="135105"/>
                      <a:pt x="18137" y="155226"/>
                      <a:pt x="32165" y="204961"/>
                    </a:cubicBezTo>
                    <a:lnTo>
                      <a:pt x="1053497" y="5294688"/>
                    </a:lnTo>
                    <a:cubicBezTo>
                      <a:pt x="1053284" y="5294688"/>
                      <a:pt x="1053284" y="5294901"/>
                      <a:pt x="1053001" y="5294901"/>
                    </a:cubicBezTo>
                    <a:cubicBezTo>
                      <a:pt x="1088070" y="5463233"/>
                      <a:pt x="1105286" y="5551296"/>
                      <a:pt x="1117401" y="5611729"/>
                    </a:cubicBezTo>
                    <a:cubicBezTo>
                      <a:pt x="1168481" y="5619238"/>
                      <a:pt x="1188035" y="5620655"/>
                      <a:pt x="1253498" y="5628803"/>
                    </a:cubicBezTo>
                    <a:cubicBezTo>
                      <a:pt x="1233023" y="5539110"/>
                      <a:pt x="1192286" y="5320193"/>
                      <a:pt x="1170961" y="5227242"/>
                    </a:cubicBezTo>
                    <a:lnTo>
                      <a:pt x="1170961" y="5227242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56223A0-F96D-4F31-8C3E-B6A2CE5BD761}"/>
                  </a:ext>
                </a:extLst>
              </p:cNvPr>
              <p:cNvSpPr/>
              <p:nvPr/>
            </p:nvSpPr>
            <p:spPr>
              <a:xfrm>
                <a:off x="1980564" y="4380594"/>
                <a:ext cx="769944" cy="2176862"/>
              </a:xfrm>
              <a:custGeom>
                <a:avLst/>
                <a:gdLst>
                  <a:gd name="connsiteX0" fmla="*/ 717425 w 769944"/>
                  <a:gd name="connsiteY0" fmla="*/ 1954814 h 2176862"/>
                  <a:gd name="connsiteX1" fmla="*/ 769944 w 769944"/>
                  <a:gd name="connsiteY1" fmla="*/ 1968275 h 2176862"/>
                  <a:gd name="connsiteX2" fmla="*/ 424184 w 769944"/>
                  <a:gd name="connsiteY2" fmla="*/ 2171662 h 2176862"/>
                  <a:gd name="connsiteX3" fmla="*/ 404091 w 769944"/>
                  <a:gd name="connsiteY3" fmla="*/ 2163816 h 2176862"/>
                  <a:gd name="connsiteX4" fmla="*/ 398870 w 769944"/>
                  <a:gd name="connsiteY4" fmla="*/ 2136245 h 2176862"/>
                  <a:gd name="connsiteX5" fmla="*/ 513841 w 769944"/>
                  <a:gd name="connsiteY5" fmla="*/ 2069983 h 2176862"/>
                  <a:gd name="connsiteX6" fmla="*/ 717425 w 769944"/>
                  <a:gd name="connsiteY6" fmla="*/ 1954814 h 2176862"/>
                  <a:gd name="connsiteX7" fmla="*/ 672610 w 769944"/>
                  <a:gd name="connsiteY7" fmla="*/ 1733140 h 2176862"/>
                  <a:gd name="connsiteX8" fmla="*/ 725637 w 769944"/>
                  <a:gd name="connsiteY8" fmla="*/ 1753177 h 2176862"/>
                  <a:gd name="connsiteX9" fmla="*/ 401411 w 769944"/>
                  <a:gd name="connsiteY9" fmla="*/ 1938925 h 2176862"/>
                  <a:gd name="connsiteX10" fmla="*/ 355580 w 769944"/>
                  <a:gd name="connsiteY10" fmla="*/ 1919453 h 2176862"/>
                  <a:gd name="connsiteX11" fmla="*/ 672610 w 769944"/>
                  <a:gd name="connsiteY11" fmla="*/ 1733140 h 2176862"/>
                  <a:gd name="connsiteX12" fmla="*/ 630223 w 769944"/>
                  <a:gd name="connsiteY12" fmla="*/ 1518241 h 2176862"/>
                  <a:gd name="connsiteX13" fmla="*/ 682516 w 769944"/>
                  <a:gd name="connsiteY13" fmla="*/ 1530574 h 2176862"/>
                  <a:gd name="connsiteX14" fmla="*/ 320699 w 769944"/>
                  <a:gd name="connsiteY14" fmla="*/ 1745502 h 2176862"/>
                  <a:gd name="connsiteX15" fmla="*/ 310822 w 769944"/>
                  <a:gd name="connsiteY15" fmla="*/ 1702268 h 2176862"/>
                  <a:gd name="connsiteX16" fmla="*/ 630223 w 769944"/>
                  <a:gd name="connsiteY16" fmla="*/ 1518241 h 2176862"/>
                  <a:gd name="connsiteX17" fmla="*/ 587920 w 769944"/>
                  <a:gd name="connsiteY17" fmla="*/ 1300265 h 2176862"/>
                  <a:gd name="connsiteX18" fmla="*/ 638520 w 769944"/>
                  <a:gd name="connsiteY18" fmla="*/ 1311130 h 2176862"/>
                  <a:gd name="connsiteX19" fmla="*/ 524000 w 769944"/>
                  <a:gd name="connsiteY19" fmla="*/ 1383798 h 2176862"/>
                  <a:gd name="connsiteX20" fmla="*/ 313362 w 769944"/>
                  <a:gd name="connsiteY20" fmla="*/ 1508702 h 2176862"/>
                  <a:gd name="connsiteX21" fmla="*/ 267475 w 769944"/>
                  <a:gd name="connsiteY21" fmla="*/ 1488835 h 2176862"/>
                  <a:gd name="connsiteX22" fmla="*/ 540791 w 769944"/>
                  <a:gd name="connsiteY22" fmla="*/ 1328655 h 2176862"/>
                  <a:gd name="connsiteX23" fmla="*/ 587920 w 769944"/>
                  <a:gd name="connsiteY23" fmla="*/ 1300265 h 2176862"/>
                  <a:gd name="connsiteX24" fmla="*/ 541638 w 769944"/>
                  <a:gd name="connsiteY24" fmla="*/ 1083304 h 2176862"/>
                  <a:gd name="connsiteX25" fmla="*/ 597204 w 769944"/>
                  <a:gd name="connsiteY25" fmla="*/ 1099700 h 2176862"/>
                  <a:gd name="connsiteX26" fmla="*/ 228333 w 769944"/>
                  <a:gd name="connsiteY26" fmla="*/ 1311044 h 2176862"/>
                  <a:gd name="connsiteX27" fmla="*/ 219528 w 769944"/>
                  <a:gd name="connsiteY27" fmla="*/ 1267415 h 2176862"/>
                  <a:gd name="connsiteX28" fmla="*/ 541638 w 769944"/>
                  <a:gd name="connsiteY28" fmla="*/ 1083304 h 2176862"/>
                  <a:gd name="connsiteX29" fmla="*/ 498772 w 769944"/>
                  <a:gd name="connsiteY29" fmla="*/ 864256 h 2176862"/>
                  <a:gd name="connsiteX30" fmla="*/ 550783 w 769944"/>
                  <a:gd name="connsiteY30" fmla="*/ 882769 h 2176862"/>
                  <a:gd name="connsiteX31" fmla="*/ 218992 w 769944"/>
                  <a:gd name="connsiteY31" fmla="*/ 1074810 h 2176862"/>
                  <a:gd name="connsiteX32" fmla="*/ 174714 w 769944"/>
                  <a:gd name="connsiteY32" fmla="*/ 1049637 h 2176862"/>
                  <a:gd name="connsiteX33" fmla="*/ 498772 w 769944"/>
                  <a:gd name="connsiteY33" fmla="*/ 864256 h 2176862"/>
                  <a:gd name="connsiteX34" fmla="*/ 454352 w 769944"/>
                  <a:gd name="connsiteY34" fmla="*/ 648340 h 2176862"/>
                  <a:gd name="connsiteX35" fmla="*/ 507125 w 769944"/>
                  <a:gd name="connsiteY35" fmla="*/ 664567 h 2176862"/>
                  <a:gd name="connsiteX36" fmla="*/ 177366 w 769944"/>
                  <a:gd name="connsiteY36" fmla="*/ 859261 h 2176862"/>
                  <a:gd name="connsiteX37" fmla="*/ 131423 w 769944"/>
                  <a:gd name="connsiteY37" fmla="*/ 837701 h 2176862"/>
                  <a:gd name="connsiteX38" fmla="*/ 454352 w 769944"/>
                  <a:gd name="connsiteY38" fmla="*/ 648340 h 2176862"/>
                  <a:gd name="connsiteX39" fmla="*/ 412106 w 769944"/>
                  <a:gd name="connsiteY39" fmla="*/ 428276 h 2176862"/>
                  <a:gd name="connsiteX40" fmla="*/ 463778 w 769944"/>
                  <a:gd name="connsiteY40" fmla="*/ 443882 h 2176862"/>
                  <a:gd name="connsiteX41" fmla="*/ 342542 w 769944"/>
                  <a:gd name="connsiteY41" fmla="*/ 519711 h 2176862"/>
                  <a:gd name="connsiteX42" fmla="*/ 128573 w 769944"/>
                  <a:gd name="connsiteY42" fmla="*/ 643572 h 2176862"/>
                  <a:gd name="connsiteX43" fmla="*/ 91209 w 769944"/>
                  <a:gd name="connsiteY43" fmla="*/ 615859 h 2176862"/>
                  <a:gd name="connsiteX44" fmla="*/ 243064 w 769944"/>
                  <a:gd name="connsiteY44" fmla="*/ 531705 h 2176862"/>
                  <a:gd name="connsiteX45" fmla="*/ 388739 w 769944"/>
                  <a:gd name="connsiteY45" fmla="*/ 446874 h 2176862"/>
                  <a:gd name="connsiteX46" fmla="*/ 412106 w 769944"/>
                  <a:gd name="connsiteY46" fmla="*/ 428276 h 2176862"/>
                  <a:gd name="connsiteX47" fmla="*/ 368251 w 769944"/>
                  <a:gd name="connsiteY47" fmla="*/ 214900 h 2176862"/>
                  <a:gd name="connsiteX48" fmla="*/ 415774 w 769944"/>
                  <a:gd name="connsiteY48" fmla="*/ 234909 h 2176862"/>
                  <a:gd name="connsiteX49" fmla="*/ 80993 w 769944"/>
                  <a:gd name="connsiteY49" fmla="*/ 429349 h 2176862"/>
                  <a:gd name="connsiteX50" fmla="*/ 44842 w 769944"/>
                  <a:gd name="connsiteY50" fmla="*/ 402624 h 2176862"/>
                  <a:gd name="connsiteX51" fmla="*/ 353661 w 769944"/>
                  <a:gd name="connsiteY51" fmla="*/ 225681 h 2176862"/>
                  <a:gd name="connsiteX52" fmla="*/ 368251 w 769944"/>
                  <a:gd name="connsiteY52" fmla="*/ 214900 h 2176862"/>
                  <a:gd name="connsiteX53" fmla="*/ 324876 w 769944"/>
                  <a:gd name="connsiteY53" fmla="*/ 0 h 2176862"/>
                  <a:gd name="connsiteX54" fmla="*/ 369521 w 769944"/>
                  <a:gd name="connsiteY54" fmla="*/ 16143 h 2176862"/>
                  <a:gd name="connsiteX55" fmla="*/ 259320 w 769944"/>
                  <a:gd name="connsiteY55" fmla="*/ 83420 h 2176862"/>
                  <a:gd name="connsiteX56" fmla="*/ 28672 w 769944"/>
                  <a:gd name="connsiteY56" fmla="*/ 216114 h 2176862"/>
                  <a:gd name="connsiteX57" fmla="*/ 7083 w 769944"/>
                  <a:gd name="connsiteY57" fmla="*/ 214562 h 2176862"/>
                  <a:gd name="connsiteX58" fmla="*/ 0 w 769944"/>
                  <a:gd name="connsiteY58" fmla="*/ 181882 h 2176862"/>
                  <a:gd name="connsiteX59" fmla="*/ 145647 w 769944"/>
                  <a:gd name="connsiteY59" fmla="*/ 102639 h 2176862"/>
                  <a:gd name="connsiteX60" fmla="*/ 300098 w 769944"/>
                  <a:gd name="connsiteY60" fmla="*/ 13913 h 2176862"/>
                  <a:gd name="connsiteX61" fmla="*/ 324876 w 769944"/>
                  <a:gd name="connsiteY61" fmla="*/ 0 h 217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769944" h="2176862">
                    <a:moveTo>
                      <a:pt x="717425" y="1954814"/>
                    </a:moveTo>
                    <a:cubicBezTo>
                      <a:pt x="740820" y="1960317"/>
                      <a:pt x="753152" y="1961277"/>
                      <a:pt x="769944" y="1968275"/>
                    </a:cubicBezTo>
                    <a:cubicBezTo>
                      <a:pt x="652856" y="2036569"/>
                      <a:pt x="541074" y="2103001"/>
                      <a:pt x="424184" y="2171662"/>
                    </a:cubicBezTo>
                    <a:cubicBezTo>
                      <a:pt x="412021" y="2178830"/>
                      <a:pt x="405728" y="2180579"/>
                      <a:pt x="404091" y="2163816"/>
                    </a:cubicBezTo>
                    <a:cubicBezTo>
                      <a:pt x="402651" y="2154644"/>
                      <a:pt x="400620" y="2145332"/>
                      <a:pt x="398870" y="2136245"/>
                    </a:cubicBezTo>
                    <a:cubicBezTo>
                      <a:pt x="443797" y="2118917"/>
                      <a:pt x="472385" y="2093632"/>
                      <a:pt x="513841" y="2069983"/>
                    </a:cubicBezTo>
                    <a:cubicBezTo>
                      <a:pt x="581571" y="2031348"/>
                      <a:pt x="645180" y="1996609"/>
                      <a:pt x="717425" y="1954814"/>
                    </a:cubicBezTo>
                    <a:close/>
                    <a:moveTo>
                      <a:pt x="672610" y="1733140"/>
                    </a:moveTo>
                    <a:cubicBezTo>
                      <a:pt x="690644" y="1739151"/>
                      <a:pt x="705121" y="1746319"/>
                      <a:pt x="725637" y="1753177"/>
                    </a:cubicBezTo>
                    <a:cubicBezTo>
                      <a:pt x="615944" y="1816109"/>
                      <a:pt x="511301" y="1876388"/>
                      <a:pt x="401411" y="1938925"/>
                    </a:cubicBezTo>
                    <a:cubicBezTo>
                      <a:pt x="359164" y="1963082"/>
                      <a:pt x="365062" y="1965113"/>
                      <a:pt x="355580" y="1919453"/>
                    </a:cubicBezTo>
                    <a:cubicBezTo>
                      <a:pt x="455425" y="1862024"/>
                      <a:pt x="661887" y="1744147"/>
                      <a:pt x="672610" y="1733140"/>
                    </a:cubicBezTo>
                    <a:close/>
                    <a:moveTo>
                      <a:pt x="630223" y="1518241"/>
                    </a:moveTo>
                    <a:cubicBezTo>
                      <a:pt x="650711" y="1523349"/>
                      <a:pt x="658415" y="1525127"/>
                      <a:pt x="682516" y="1530574"/>
                    </a:cubicBezTo>
                    <a:cubicBezTo>
                      <a:pt x="614843" y="1570280"/>
                      <a:pt x="383518" y="1709407"/>
                      <a:pt x="320699" y="1745502"/>
                    </a:cubicBezTo>
                    <a:cubicBezTo>
                      <a:pt x="316127" y="1729303"/>
                      <a:pt x="310145" y="1716858"/>
                      <a:pt x="310822" y="1702268"/>
                    </a:cubicBezTo>
                    <a:cubicBezTo>
                      <a:pt x="387469" y="1665383"/>
                      <a:pt x="619019" y="1525099"/>
                      <a:pt x="630223" y="1518241"/>
                    </a:cubicBezTo>
                    <a:close/>
                    <a:moveTo>
                      <a:pt x="587920" y="1300265"/>
                    </a:moveTo>
                    <a:cubicBezTo>
                      <a:pt x="610101" y="1305401"/>
                      <a:pt x="619922" y="1306756"/>
                      <a:pt x="638520" y="1311130"/>
                    </a:cubicBezTo>
                    <a:cubicBezTo>
                      <a:pt x="591955" y="1342907"/>
                      <a:pt x="562549" y="1360262"/>
                      <a:pt x="524000" y="1383798"/>
                    </a:cubicBezTo>
                    <a:cubicBezTo>
                      <a:pt x="451417" y="1428076"/>
                      <a:pt x="386623" y="1465497"/>
                      <a:pt x="313362" y="1508702"/>
                    </a:cubicBezTo>
                    <a:cubicBezTo>
                      <a:pt x="275772" y="1530997"/>
                      <a:pt x="274220" y="1533903"/>
                      <a:pt x="267475" y="1488835"/>
                    </a:cubicBezTo>
                    <a:cubicBezTo>
                      <a:pt x="361760" y="1434172"/>
                      <a:pt x="446507" y="1383403"/>
                      <a:pt x="540791" y="1328655"/>
                    </a:cubicBezTo>
                    <a:cubicBezTo>
                      <a:pt x="555918" y="1319850"/>
                      <a:pt x="570593" y="1314601"/>
                      <a:pt x="587920" y="1300265"/>
                    </a:cubicBezTo>
                    <a:close/>
                    <a:moveTo>
                      <a:pt x="541638" y="1083304"/>
                    </a:moveTo>
                    <a:cubicBezTo>
                      <a:pt x="563340" y="1088525"/>
                      <a:pt x="585775" y="1092758"/>
                      <a:pt x="597204" y="1099700"/>
                    </a:cubicBezTo>
                    <a:cubicBezTo>
                      <a:pt x="475291" y="1170308"/>
                      <a:pt x="352109" y="1239393"/>
                      <a:pt x="228333" y="1311044"/>
                    </a:cubicBezTo>
                    <a:cubicBezTo>
                      <a:pt x="224862" y="1293604"/>
                      <a:pt x="222153" y="1280566"/>
                      <a:pt x="219528" y="1267415"/>
                    </a:cubicBezTo>
                    <a:cubicBezTo>
                      <a:pt x="291180" y="1232252"/>
                      <a:pt x="525213" y="1093887"/>
                      <a:pt x="541638" y="1083304"/>
                    </a:cubicBezTo>
                    <a:close/>
                    <a:moveTo>
                      <a:pt x="498772" y="864256"/>
                    </a:moveTo>
                    <a:cubicBezTo>
                      <a:pt x="518780" y="869562"/>
                      <a:pt x="536644" y="878141"/>
                      <a:pt x="550783" y="882769"/>
                    </a:cubicBezTo>
                    <a:cubicBezTo>
                      <a:pt x="509411" y="911526"/>
                      <a:pt x="295950" y="1030927"/>
                      <a:pt x="218992" y="1074810"/>
                    </a:cubicBezTo>
                    <a:cubicBezTo>
                      <a:pt x="181854" y="1095947"/>
                      <a:pt x="181854" y="1096032"/>
                      <a:pt x="174714" y="1049637"/>
                    </a:cubicBezTo>
                    <a:cubicBezTo>
                      <a:pt x="233893" y="1022348"/>
                      <a:pt x="490278" y="873231"/>
                      <a:pt x="498772" y="864256"/>
                    </a:cubicBezTo>
                    <a:close/>
                    <a:moveTo>
                      <a:pt x="454352" y="648340"/>
                    </a:moveTo>
                    <a:cubicBezTo>
                      <a:pt x="474981" y="653138"/>
                      <a:pt x="488217" y="657879"/>
                      <a:pt x="507125" y="664567"/>
                    </a:cubicBezTo>
                    <a:cubicBezTo>
                      <a:pt x="411569" y="720839"/>
                      <a:pt x="193509" y="849695"/>
                      <a:pt x="177366" y="859261"/>
                    </a:cubicBezTo>
                    <a:cubicBezTo>
                      <a:pt x="140764" y="880935"/>
                      <a:pt x="140877" y="881019"/>
                      <a:pt x="131423" y="837701"/>
                    </a:cubicBezTo>
                    <a:cubicBezTo>
                      <a:pt x="200648" y="798446"/>
                      <a:pt x="435360" y="663805"/>
                      <a:pt x="454352" y="648340"/>
                    </a:cubicBezTo>
                    <a:close/>
                    <a:moveTo>
                      <a:pt x="412106" y="428276"/>
                    </a:moveTo>
                    <a:cubicBezTo>
                      <a:pt x="428614" y="432735"/>
                      <a:pt x="447748" y="437561"/>
                      <a:pt x="463778" y="443882"/>
                    </a:cubicBezTo>
                    <a:cubicBezTo>
                      <a:pt x="427655" y="476025"/>
                      <a:pt x="383405" y="495215"/>
                      <a:pt x="342542" y="519711"/>
                    </a:cubicBezTo>
                    <a:cubicBezTo>
                      <a:pt x="271821" y="562127"/>
                      <a:pt x="199943" y="602426"/>
                      <a:pt x="128573" y="643572"/>
                    </a:cubicBezTo>
                    <a:cubicBezTo>
                      <a:pt x="97192" y="663411"/>
                      <a:pt x="97192" y="648199"/>
                      <a:pt x="91209" y="615859"/>
                    </a:cubicBezTo>
                    <a:cubicBezTo>
                      <a:pt x="148892" y="593790"/>
                      <a:pt x="188965" y="560462"/>
                      <a:pt x="243064" y="531705"/>
                    </a:cubicBezTo>
                    <a:cubicBezTo>
                      <a:pt x="292620" y="505262"/>
                      <a:pt x="340143" y="475151"/>
                      <a:pt x="388739" y="446874"/>
                    </a:cubicBezTo>
                    <a:cubicBezTo>
                      <a:pt x="397911" y="441540"/>
                      <a:pt x="399547" y="439424"/>
                      <a:pt x="412106" y="428276"/>
                    </a:cubicBezTo>
                    <a:close/>
                    <a:moveTo>
                      <a:pt x="368251" y="214900"/>
                    </a:moveTo>
                    <a:cubicBezTo>
                      <a:pt x="387864" y="221024"/>
                      <a:pt x="431126" y="224326"/>
                      <a:pt x="415774" y="234909"/>
                    </a:cubicBezTo>
                    <a:cubicBezTo>
                      <a:pt x="304895" y="299139"/>
                      <a:pt x="192069" y="365401"/>
                      <a:pt x="80993" y="429349"/>
                    </a:cubicBezTo>
                    <a:cubicBezTo>
                      <a:pt x="58839" y="442274"/>
                      <a:pt x="50035" y="444221"/>
                      <a:pt x="44842" y="402624"/>
                    </a:cubicBezTo>
                    <a:cubicBezTo>
                      <a:pt x="150020" y="342288"/>
                      <a:pt x="248369" y="285819"/>
                      <a:pt x="353661" y="225681"/>
                    </a:cubicBezTo>
                    <a:cubicBezTo>
                      <a:pt x="359559" y="222266"/>
                      <a:pt x="359559" y="222266"/>
                      <a:pt x="368251" y="214900"/>
                    </a:cubicBezTo>
                    <a:close/>
                    <a:moveTo>
                      <a:pt x="324876" y="0"/>
                    </a:moveTo>
                    <a:cubicBezTo>
                      <a:pt x="345308" y="1157"/>
                      <a:pt x="352081" y="8607"/>
                      <a:pt x="369521" y="16143"/>
                    </a:cubicBezTo>
                    <a:cubicBezTo>
                      <a:pt x="327501" y="41851"/>
                      <a:pt x="298546" y="60223"/>
                      <a:pt x="259320" y="83420"/>
                    </a:cubicBezTo>
                    <a:cubicBezTo>
                      <a:pt x="183011" y="128658"/>
                      <a:pt x="104981" y="170989"/>
                      <a:pt x="28672" y="216114"/>
                    </a:cubicBezTo>
                    <a:cubicBezTo>
                      <a:pt x="17243" y="222294"/>
                      <a:pt x="10667" y="223762"/>
                      <a:pt x="7083" y="214562"/>
                    </a:cubicBezTo>
                    <a:cubicBezTo>
                      <a:pt x="4939" y="204995"/>
                      <a:pt x="1157" y="187018"/>
                      <a:pt x="0" y="181882"/>
                    </a:cubicBezTo>
                    <a:cubicBezTo>
                      <a:pt x="58304" y="154339"/>
                      <a:pt x="94031" y="129787"/>
                      <a:pt x="145647" y="102639"/>
                    </a:cubicBezTo>
                    <a:cubicBezTo>
                      <a:pt x="198137" y="75011"/>
                      <a:pt x="248567" y="43404"/>
                      <a:pt x="300098" y="13913"/>
                    </a:cubicBezTo>
                    <a:cubicBezTo>
                      <a:pt x="309383" y="8607"/>
                      <a:pt x="314519" y="5419"/>
                      <a:pt x="324876" y="0"/>
                    </a:cubicBezTo>
                    <a:close/>
                  </a:path>
                </a:pathLst>
              </a:custGeom>
              <a:solidFill>
                <a:srgbClr val="DCDAD9"/>
              </a:solidFill>
              <a:ln w="708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0B2D9D6-F574-4901-BB39-0B0C994336B5}"/>
                  </a:ext>
                </a:extLst>
              </p:cNvPr>
              <p:cNvSpPr/>
              <p:nvPr/>
            </p:nvSpPr>
            <p:spPr>
              <a:xfrm>
                <a:off x="1150286" y="4372890"/>
                <a:ext cx="692704" cy="1485759"/>
              </a:xfrm>
              <a:custGeom>
                <a:avLst/>
                <a:gdLst>
                  <a:gd name="connsiteX0" fmla="*/ 315112 w 692704"/>
                  <a:gd name="connsiteY0" fmla="*/ 1230645 h 1485759"/>
                  <a:gd name="connsiteX1" fmla="*/ 371073 w 692704"/>
                  <a:gd name="connsiteY1" fmla="*/ 1274133 h 1485759"/>
                  <a:gd name="connsiteX2" fmla="*/ 0 w 692704"/>
                  <a:gd name="connsiteY2" fmla="*/ 1485759 h 1485759"/>
                  <a:gd name="connsiteX3" fmla="*/ 26104 w 692704"/>
                  <a:gd name="connsiteY3" fmla="*/ 1396413 h 1485759"/>
                  <a:gd name="connsiteX4" fmla="*/ 315112 w 692704"/>
                  <a:gd name="connsiteY4" fmla="*/ 1230645 h 1485759"/>
                  <a:gd name="connsiteX5" fmla="*/ 359955 w 692704"/>
                  <a:gd name="connsiteY5" fmla="*/ 1066768 h 1485759"/>
                  <a:gd name="connsiteX6" fmla="*/ 415916 w 692704"/>
                  <a:gd name="connsiteY6" fmla="*/ 1110256 h 1485759"/>
                  <a:gd name="connsiteX7" fmla="*/ 44843 w 692704"/>
                  <a:gd name="connsiteY7" fmla="*/ 1321882 h 1485759"/>
                  <a:gd name="connsiteX8" fmla="*/ 70947 w 692704"/>
                  <a:gd name="connsiteY8" fmla="*/ 1232536 h 1485759"/>
                  <a:gd name="connsiteX9" fmla="*/ 359955 w 692704"/>
                  <a:gd name="connsiteY9" fmla="*/ 1066768 h 1485759"/>
                  <a:gd name="connsiteX10" fmla="*/ 405023 w 692704"/>
                  <a:gd name="connsiteY10" fmla="*/ 902891 h 1485759"/>
                  <a:gd name="connsiteX11" fmla="*/ 460758 w 692704"/>
                  <a:gd name="connsiteY11" fmla="*/ 946407 h 1485759"/>
                  <a:gd name="connsiteX12" fmla="*/ 97418 w 692704"/>
                  <a:gd name="connsiteY12" fmla="*/ 1153350 h 1485759"/>
                  <a:gd name="connsiteX13" fmla="*/ 117257 w 692704"/>
                  <a:gd name="connsiteY13" fmla="*/ 1069224 h 1485759"/>
                  <a:gd name="connsiteX14" fmla="*/ 405023 w 692704"/>
                  <a:gd name="connsiteY14" fmla="*/ 902891 h 1485759"/>
                  <a:gd name="connsiteX15" fmla="*/ 453364 w 692704"/>
                  <a:gd name="connsiteY15" fmla="*/ 734357 h 1485759"/>
                  <a:gd name="connsiteX16" fmla="*/ 510229 w 692704"/>
                  <a:gd name="connsiteY16" fmla="*/ 778353 h 1485759"/>
                  <a:gd name="connsiteX17" fmla="*/ 137152 w 692704"/>
                  <a:gd name="connsiteY17" fmla="*/ 995652 h 1485759"/>
                  <a:gd name="connsiteX18" fmla="*/ 136080 w 692704"/>
                  <a:gd name="connsiteY18" fmla="*/ 994580 h 1485759"/>
                  <a:gd name="connsiteX19" fmla="*/ 164667 w 692704"/>
                  <a:gd name="connsiteY19" fmla="*/ 897332 h 1485759"/>
                  <a:gd name="connsiteX20" fmla="*/ 453364 w 692704"/>
                  <a:gd name="connsiteY20" fmla="*/ 734357 h 1485759"/>
                  <a:gd name="connsiteX21" fmla="*/ 502610 w 692704"/>
                  <a:gd name="connsiteY21" fmla="*/ 564300 h 1485759"/>
                  <a:gd name="connsiteX22" fmla="*/ 553520 w 692704"/>
                  <a:gd name="connsiteY22" fmla="*/ 615295 h 1485759"/>
                  <a:gd name="connsiteX23" fmla="*/ 180923 w 692704"/>
                  <a:gd name="connsiteY23" fmla="*/ 833327 h 1485759"/>
                  <a:gd name="connsiteX24" fmla="*/ 208353 w 692704"/>
                  <a:gd name="connsiteY24" fmla="*/ 737180 h 1485759"/>
                  <a:gd name="connsiteX25" fmla="*/ 225342 w 692704"/>
                  <a:gd name="connsiteY25" fmla="*/ 726710 h 1485759"/>
                  <a:gd name="connsiteX26" fmla="*/ 502610 w 692704"/>
                  <a:gd name="connsiteY26" fmla="*/ 564300 h 1485759"/>
                  <a:gd name="connsiteX27" fmla="*/ 545336 w 692704"/>
                  <a:gd name="connsiteY27" fmla="*/ 405051 h 1485759"/>
                  <a:gd name="connsiteX28" fmla="*/ 602990 w 692704"/>
                  <a:gd name="connsiteY28" fmla="*/ 445604 h 1485759"/>
                  <a:gd name="connsiteX29" fmla="*/ 495103 w 692704"/>
                  <a:gd name="connsiteY29" fmla="*/ 512657 h 1485759"/>
                  <a:gd name="connsiteX30" fmla="*/ 227289 w 692704"/>
                  <a:gd name="connsiteY30" fmla="*/ 667870 h 1485759"/>
                  <a:gd name="connsiteX31" fmla="*/ 255256 w 692704"/>
                  <a:gd name="connsiteY31" fmla="*/ 572456 h 1485759"/>
                  <a:gd name="connsiteX32" fmla="*/ 465697 w 692704"/>
                  <a:gd name="connsiteY32" fmla="*/ 450430 h 1485759"/>
                  <a:gd name="connsiteX33" fmla="*/ 545336 w 692704"/>
                  <a:gd name="connsiteY33" fmla="*/ 405051 h 1485759"/>
                  <a:gd name="connsiteX34" fmla="*/ 589924 w 692704"/>
                  <a:gd name="connsiteY34" fmla="*/ 241146 h 1485759"/>
                  <a:gd name="connsiteX35" fmla="*/ 646309 w 692704"/>
                  <a:gd name="connsiteY35" fmla="*/ 287682 h 1485759"/>
                  <a:gd name="connsiteX36" fmla="*/ 539776 w 692704"/>
                  <a:gd name="connsiteY36" fmla="*/ 348752 h 1485759"/>
                  <a:gd name="connsiteX37" fmla="*/ 272160 w 692704"/>
                  <a:gd name="connsiteY37" fmla="*/ 503965 h 1485759"/>
                  <a:gd name="connsiteX38" fmla="*/ 300098 w 692704"/>
                  <a:gd name="connsiteY38" fmla="*/ 408551 h 1485759"/>
                  <a:gd name="connsiteX39" fmla="*/ 510371 w 692704"/>
                  <a:gd name="connsiteY39" fmla="*/ 286525 h 1485759"/>
                  <a:gd name="connsiteX40" fmla="*/ 589924 w 692704"/>
                  <a:gd name="connsiteY40" fmla="*/ 241146 h 1485759"/>
                  <a:gd name="connsiteX41" fmla="*/ 637646 w 692704"/>
                  <a:gd name="connsiteY41" fmla="*/ 75716 h 1485759"/>
                  <a:gd name="connsiteX42" fmla="*/ 692704 w 692704"/>
                  <a:gd name="connsiteY42" fmla="*/ 120615 h 1485759"/>
                  <a:gd name="connsiteX43" fmla="*/ 589388 w 692704"/>
                  <a:gd name="connsiteY43" fmla="*/ 180302 h 1485759"/>
                  <a:gd name="connsiteX44" fmla="*/ 321631 w 692704"/>
                  <a:gd name="connsiteY44" fmla="*/ 335459 h 1485759"/>
                  <a:gd name="connsiteX45" fmla="*/ 349597 w 692704"/>
                  <a:gd name="connsiteY45" fmla="*/ 240073 h 1485759"/>
                  <a:gd name="connsiteX46" fmla="*/ 559983 w 692704"/>
                  <a:gd name="connsiteY46" fmla="*/ 118076 h 1485759"/>
                  <a:gd name="connsiteX47" fmla="*/ 637646 w 692704"/>
                  <a:gd name="connsiteY47" fmla="*/ 75716 h 1485759"/>
                  <a:gd name="connsiteX48" fmla="*/ 521574 w 692704"/>
                  <a:gd name="connsiteY48" fmla="*/ 0 h 1485759"/>
                  <a:gd name="connsiteX49" fmla="*/ 593734 w 692704"/>
                  <a:gd name="connsiteY49" fmla="*/ 42726 h 1485759"/>
                  <a:gd name="connsiteX50" fmla="*/ 366473 w 692704"/>
                  <a:gd name="connsiteY50" fmla="*/ 176238 h 1485759"/>
                  <a:gd name="connsiteX51" fmla="*/ 400282 w 692704"/>
                  <a:gd name="connsiteY51" fmla="*/ 70495 h 1485759"/>
                  <a:gd name="connsiteX52" fmla="*/ 521574 w 692704"/>
                  <a:gd name="connsiteY52" fmla="*/ 0 h 148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92704" h="1485759">
                    <a:moveTo>
                      <a:pt x="315112" y="1230645"/>
                    </a:moveTo>
                    <a:cubicBezTo>
                      <a:pt x="331451" y="1244247"/>
                      <a:pt x="355721" y="1263522"/>
                      <a:pt x="371073" y="1274133"/>
                    </a:cubicBezTo>
                    <a:cubicBezTo>
                      <a:pt x="334528" y="1293493"/>
                      <a:pt x="93382" y="1433043"/>
                      <a:pt x="0" y="1485759"/>
                    </a:cubicBezTo>
                    <a:cubicBezTo>
                      <a:pt x="11909" y="1445376"/>
                      <a:pt x="20601" y="1415293"/>
                      <a:pt x="26104" y="1396413"/>
                    </a:cubicBezTo>
                    <a:cubicBezTo>
                      <a:pt x="61098" y="1377138"/>
                      <a:pt x="233836" y="1277012"/>
                      <a:pt x="315112" y="1230645"/>
                    </a:cubicBezTo>
                    <a:close/>
                    <a:moveTo>
                      <a:pt x="359955" y="1066768"/>
                    </a:moveTo>
                    <a:cubicBezTo>
                      <a:pt x="376294" y="1080342"/>
                      <a:pt x="400564" y="1099645"/>
                      <a:pt x="415916" y="1110256"/>
                    </a:cubicBezTo>
                    <a:cubicBezTo>
                      <a:pt x="379371" y="1129616"/>
                      <a:pt x="138225" y="1269166"/>
                      <a:pt x="44843" y="1321882"/>
                    </a:cubicBezTo>
                    <a:cubicBezTo>
                      <a:pt x="56752" y="1281499"/>
                      <a:pt x="65444" y="1251416"/>
                      <a:pt x="70947" y="1232536"/>
                    </a:cubicBezTo>
                    <a:cubicBezTo>
                      <a:pt x="105941" y="1213261"/>
                      <a:pt x="278679" y="1113135"/>
                      <a:pt x="359955" y="1066768"/>
                    </a:cubicBezTo>
                    <a:close/>
                    <a:moveTo>
                      <a:pt x="405023" y="902891"/>
                    </a:moveTo>
                    <a:cubicBezTo>
                      <a:pt x="421193" y="916522"/>
                      <a:pt x="445463" y="935853"/>
                      <a:pt x="460758" y="946407"/>
                    </a:cubicBezTo>
                    <a:cubicBezTo>
                      <a:pt x="424354" y="965936"/>
                      <a:pt x="190405" y="1100464"/>
                      <a:pt x="97418" y="1153350"/>
                    </a:cubicBezTo>
                    <a:cubicBezTo>
                      <a:pt x="105800" y="1113897"/>
                      <a:pt x="111782" y="1088188"/>
                      <a:pt x="117257" y="1069224"/>
                    </a:cubicBezTo>
                    <a:cubicBezTo>
                      <a:pt x="152081" y="1049893"/>
                      <a:pt x="324086" y="949399"/>
                      <a:pt x="405023" y="902891"/>
                    </a:cubicBezTo>
                    <a:close/>
                    <a:moveTo>
                      <a:pt x="453364" y="734357"/>
                    </a:moveTo>
                    <a:cubicBezTo>
                      <a:pt x="476139" y="748665"/>
                      <a:pt x="490955" y="763368"/>
                      <a:pt x="510229" y="778353"/>
                    </a:cubicBezTo>
                    <a:cubicBezTo>
                      <a:pt x="388852" y="849102"/>
                      <a:pt x="267447" y="919767"/>
                      <a:pt x="137152" y="995652"/>
                    </a:cubicBezTo>
                    <a:cubicBezTo>
                      <a:pt x="136842" y="995257"/>
                      <a:pt x="136475" y="994975"/>
                      <a:pt x="136080" y="994580"/>
                    </a:cubicBezTo>
                    <a:cubicBezTo>
                      <a:pt x="147227" y="956595"/>
                      <a:pt x="155947" y="926907"/>
                      <a:pt x="164667" y="897332"/>
                    </a:cubicBezTo>
                    <a:cubicBezTo>
                      <a:pt x="264343" y="843599"/>
                      <a:pt x="356681" y="793338"/>
                      <a:pt x="453364" y="734357"/>
                    </a:cubicBezTo>
                    <a:close/>
                    <a:moveTo>
                      <a:pt x="502610" y="564300"/>
                    </a:moveTo>
                    <a:cubicBezTo>
                      <a:pt x="520587" y="581261"/>
                      <a:pt x="535656" y="598701"/>
                      <a:pt x="553520" y="615295"/>
                    </a:cubicBezTo>
                    <a:cubicBezTo>
                      <a:pt x="431805" y="686496"/>
                      <a:pt x="310174" y="757724"/>
                      <a:pt x="180923" y="833327"/>
                    </a:cubicBezTo>
                    <a:cubicBezTo>
                      <a:pt x="193368" y="790489"/>
                      <a:pt x="208353" y="737180"/>
                      <a:pt x="208353" y="737180"/>
                    </a:cubicBezTo>
                    <a:cubicBezTo>
                      <a:pt x="215380" y="731931"/>
                      <a:pt x="217412" y="731366"/>
                      <a:pt x="225342" y="726710"/>
                    </a:cubicBezTo>
                    <a:cubicBezTo>
                      <a:pt x="317708" y="672357"/>
                      <a:pt x="410159" y="618371"/>
                      <a:pt x="502610" y="564300"/>
                    </a:cubicBezTo>
                    <a:close/>
                    <a:moveTo>
                      <a:pt x="545336" y="405051"/>
                    </a:moveTo>
                    <a:cubicBezTo>
                      <a:pt x="575898" y="425173"/>
                      <a:pt x="583462" y="429152"/>
                      <a:pt x="602990" y="445604"/>
                    </a:cubicBezTo>
                    <a:cubicBezTo>
                      <a:pt x="564385" y="470749"/>
                      <a:pt x="531395" y="490983"/>
                      <a:pt x="495103" y="512657"/>
                    </a:cubicBezTo>
                    <a:cubicBezTo>
                      <a:pt x="408607" y="564329"/>
                      <a:pt x="320756" y="613884"/>
                      <a:pt x="227289" y="667870"/>
                    </a:cubicBezTo>
                    <a:cubicBezTo>
                      <a:pt x="238606" y="629264"/>
                      <a:pt x="253619" y="578270"/>
                      <a:pt x="255256" y="572456"/>
                    </a:cubicBezTo>
                    <a:cubicBezTo>
                      <a:pt x="265330" y="566756"/>
                      <a:pt x="401947" y="489713"/>
                      <a:pt x="465697" y="450430"/>
                    </a:cubicBezTo>
                    <a:cubicBezTo>
                      <a:pt x="495893" y="431861"/>
                      <a:pt x="507802" y="425568"/>
                      <a:pt x="545336" y="405051"/>
                    </a:cubicBezTo>
                    <a:close/>
                    <a:moveTo>
                      <a:pt x="589924" y="241146"/>
                    </a:moveTo>
                    <a:cubicBezTo>
                      <a:pt x="621249" y="264965"/>
                      <a:pt x="626752" y="271173"/>
                      <a:pt x="646309" y="287682"/>
                    </a:cubicBezTo>
                    <a:cubicBezTo>
                      <a:pt x="646309" y="287682"/>
                      <a:pt x="576040" y="327078"/>
                      <a:pt x="539776" y="348752"/>
                    </a:cubicBezTo>
                    <a:cubicBezTo>
                      <a:pt x="453337" y="400424"/>
                      <a:pt x="365542" y="449979"/>
                      <a:pt x="272160" y="503965"/>
                    </a:cubicBezTo>
                    <a:cubicBezTo>
                      <a:pt x="283477" y="465359"/>
                      <a:pt x="298462" y="414365"/>
                      <a:pt x="300098" y="408551"/>
                    </a:cubicBezTo>
                    <a:cubicBezTo>
                      <a:pt x="310145" y="402851"/>
                      <a:pt x="446648" y="325808"/>
                      <a:pt x="510371" y="286525"/>
                    </a:cubicBezTo>
                    <a:cubicBezTo>
                      <a:pt x="540510" y="267956"/>
                      <a:pt x="552419" y="261663"/>
                      <a:pt x="589924" y="241146"/>
                    </a:cubicBezTo>
                    <a:close/>
                    <a:moveTo>
                      <a:pt x="637646" y="75716"/>
                    </a:moveTo>
                    <a:cubicBezTo>
                      <a:pt x="669253" y="100578"/>
                      <a:pt x="673148" y="104078"/>
                      <a:pt x="692704" y="120615"/>
                    </a:cubicBezTo>
                    <a:cubicBezTo>
                      <a:pt x="692704" y="120615"/>
                      <a:pt x="625652" y="158628"/>
                      <a:pt x="589388" y="180302"/>
                    </a:cubicBezTo>
                    <a:cubicBezTo>
                      <a:pt x="502892" y="231946"/>
                      <a:pt x="415070" y="281472"/>
                      <a:pt x="321631" y="335459"/>
                    </a:cubicBezTo>
                    <a:cubicBezTo>
                      <a:pt x="332948" y="296853"/>
                      <a:pt x="347961" y="245886"/>
                      <a:pt x="349597" y="240073"/>
                    </a:cubicBezTo>
                    <a:cubicBezTo>
                      <a:pt x="359644" y="234344"/>
                      <a:pt x="496232" y="157359"/>
                      <a:pt x="559983" y="118076"/>
                    </a:cubicBezTo>
                    <a:cubicBezTo>
                      <a:pt x="590150" y="99506"/>
                      <a:pt x="600112" y="96233"/>
                      <a:pt x="637646" y="75716"/>
                    </a:cubicBezTo>
                    <a:close/>
                    <a:moveTo>
                      <a:pt x="521574" y="0"/>
                    </a:moveTo>
                    <a:cubicBezTo>
                      <a:pt x="544884" y="14760"/>
                      <a:pt x="570424" y="27967"/>
                      <a:pt x="593734" y="42726"/>
                    </a:cubicBezTo>
                    <a:cubicBezTo>
                      <a:pt x="520897" y="85452"/>
                      <a:pt x="445717" y="129731"/>
                      <a:pt x="366473" y="176238"/>
                    </a:cubicBezTo>
                    <a:cubicBezTo>
                      <a:pt x="365598" y="175646"/>
                      <a:pt x="392013" y="96402"/>
                      <a:pt x="400282" y="70495"/>
                    </a:cubicBezTo>
                    <a:cubicBezTo>
                      <a:pt x="438351" y="50882"/>
                      <a:pt x="500691" y="9708"/>
                      <a:pt x="521574" y="0"/>
                    </a:cubicBezTo>
                    <a:close/>
                  </a:path>
                </a:pathLst>
              </a:custGeom>
              <a:solidFill>
                <a:srgbClr val="DCDAD9"/>
              </a:solidFill>
              <a:ln w="708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Graphic 116">
                <a:extLst>
                  <a:ext uri="{FF2B5EF4-FFF2-40B4-BE49-F238E27FC236}">
                    <a16:creationId xmlns:a16="http://schemas.microsoft.com/office/drawing/2014/main" id="{C2252B66-A637-4BAE-B138-AA6630AC20E7}"/>
                  </a:ext>
                </a:extLst>
              </p:cNvPr>
              <p:cNvSpPr/>
              <p:nvPr/>
            </p:nvSpPr>
            <p:spPr>
              <a:xfrm>
                <a:off x="1094664" y="4320249"/>
                <a:ext cx="766867" cy="1685231"/>
              </a:xfrm>
              <a:custGeom>
                <a:avLst/>
                <a:gdLst>
                  <a:gd name="connsiteX0" fmla="*/ 1893106 w 1925199"/>
                  <a:gd name="connsiteY0" fmla="*/ 396838 h 4230729"/>
                  <a:gd name="connsiteX1" fmla="*/ 1879007 w 1925199"/>
                  <a:gd name="connsiteY1" fmla="*/ 434175 h 4230729"/>
                  <a:gd name="connsiteX2" fmla="*/ 949210 w 1925199"/>
                  <a:gd name="connsiteY2" fmla="*/ 972613 h 4230729"/>
                  <a:gd name="connsiteX3" fmla="*/ 1059944 w 1925199"/>
                  <a:gd name="connsiteY3" fmla="*/ 600878 h 4230729"/>
                  <a:gd name="connsiteX4" fmla="*/ 1654138 w 1925199"/>
                  <a:gd name="connsiteY4" fmla="*/ 252169 h 4230729"/>
                  <a:gd name="connsiteX5" fmla="*/ 1654138 w 1925199"/>
                  <a:gd name="connsiteY5" fmla="*/ 252169 h 4230729"/>
                  <a:gd name="connsiteX6" fmla="*/ 1623816 w 1925199"/>
                  <a:gd name="connsiteY6" fmla="*/ 236370 h 4230729"/>
                  <a:gd name="connsiteX7" fmla="*/ 1061148 w 1925199"/>
                  <a:gd name="connsiteY7" fmla="*/ 570981 h 4230729"/>
                  <a:gd name="connsiteX8" fmla="*/ 1189098 w 1925199"/>
                  <a:gd name="connsiteY8" fmla="*/ 169136 h 4230729"/>
                  <a:gd name="connsiteX9" fmla="*/ 1363949 w 1925199"/>
                  <a:gd name="connsiteY9" fmla="*/ 85182 h 4230729"/>
                  <a:gd name="connsiteX10" fmla="*/ 1313931 w 1925199"/>
                  <a:gd name="connsiteY10" fmla="*/ 56560 h 4230729"/>
                  <a:gd name="connsiteX11" fmla="*/ 1214390 w 1925199"/>
                  <a:gd name="connsiteY11" fmla="*/ 105586 h 4230729"/>
                  <a:gd name="connsiteX12" fmla="*/ 1240604 w 1925199"/>
                  <a:gd name="connsiteY12" fmla="*/ 18444 h 4230729"/>
                  <a:gd name="connsiteX13" fmla="*/ 1169473 w 1925199"/>
                  <a:gd name="connsiteY13" fmla="*/ 71579 h 4230729"/>
                  <a:gd name="connsiteX14" fmla="*/ 0 w 1925199"/>
                  <a:gd name="connsiteY14" fmla="*/ 4230730 h 4230729"/>
                  <a:gd name="connsiteX15" fmla="*/ 51931 w 1925199"/>
                  <a:gd name="connsiteY15" fmla="*/ 4171998 h 4230729"/>
                  <a:gd name="connsiteX16" fmla="*/ 132342 w 1925199"/>
                  <a:gd name="connsiteY16" fmla="*/ 3901928 h 4230729"/>
                  <a:gd name="connsiteX17" fmla="*/ 1071350 w 1925199"/>
                  <a:gd name="connsiteY17" fmla="*/ 3361861 h 4230729"/>
                  <a:gd name="connsiteX18" fmla="*/ 976415 w 1925199"/>
                  <a:gd name="connsiteY18" fmla="*/ 3663953 h 4230729"/>
                  <a:gd name="connsiteX19" fmla="*/ 976415 w 1925199"/>
                  <a:gd name="connsiteY19" fmla="*/ 3663953 h 4230729"/>
                  <a:gd name="connsiteX20" fmla="*/ 976415 w 1925199"/>
                  <a:gd name="connsiteY20" fmla="*/ 3663953 h 4230729"/>
                  <a:gd name="connsiteX21" fmla="*/ 1050025 w 1925199"/>
                  <a:gd name="connsiteY21" fmla="*/ 3554990 h 4230729"/>
                  <a:gd name="connsiteX22" fmla="*/ 1925199 w 1925199"/>
                  <a:gd name="connsiteY22" fmla="*/ 416463 h 4230729"/>
                  <a:gd name="connsiteX23" fmla="*/ 1893106 w 1925199"/>
                  <a:gd name="connsiteY23" fmla="*/ 396838 h 4230729"/>
                  <a:gd name="connsiteX24" fmla="*/ 1893106 w 1925199"/>
                  <a:gd name="connsiteY24" fmla="*/ 396838 h 4230729"/>
                  <a:gd name="connsiteX25" fmla="*/ 1069933 w 1925199"/>
                  <a:gd name="connsiteY25" fmla="*/ 3331822 h 4230729"/>
                  <a:gd name="connsiteX26" fmla="*/ 1069933 w 1925199"/>
                  <a:gd name="connsiteY26" fmla="*/ 3331822 h 4230729"/>
                  <a:gd name="connsiteX27" fmla="*/ 1069933 w 1925199"/>
                  <a:gd name="connsiteY27" fmla="*/ 3331822 h 4230729"/>
                  <a:gd name="connsiteX28" fmla="*/ 137727 w 1925199"/>
                  <a:gd name="connsiteY28" fmla="*/ 3864663 h 4230729"/>
                  <a:gd name="connsiteX29" fmla="*/ 248461 w 1925199"/>
                  <a:gd name="connsiteY29" fmla="*/ 3489031 h 4230729"/>
                  <a:gd name="connsiteX30" fmla="*/ 1189948 w 1925199"/>
                  <a:gd name="connsiteY30" fmla="*/ 2947901 h 4230729"/>
                  <a:gd name="connsiteX31" fmla="*/ 1069933 w 1925199"/>
                  <a:gd name="connsiteY31" fmla="*/ 3331822 h 4230729"/>
                  <a:gd name="connsiteX32" fmla="*/ 1069933 w 1925199"/>
                  <a:gd name="connsiteY32" fmla="*/ 3331822 h 4230729"/>
                  <a:gd name="connsiteX33" fmla="*/ 1186973 w 1925199"/>
                  <a:gd name="connsiteY33" fmla="*/ 2911273 h 4230729"/>
                  <a:gd name="connsiteX34" fmla="*/ 1181163 w 1925199"/>
                  <a:gd name="connsiteY34" fmla="*/ 2921475 h 4230729"/>
                  <a:gd name="connsiteX35" fmla="*/ 1180667 w 1925199"/>
                  <a:gd name="connsiteY35" fmla="*/ 2922184 h 4230729"/>
                  <a:gd name="connsiteX36" fmla="*/ 1180667 w 1925199"/>
                  <a:gd name="connsiteY36" fmla="*/ 2922184 h 4230729"/>
                  <a:gd name="connsiteX37" fmla="*/ 1180667 w 1925199"/>
                  <a:gd name="connsiteY37" fmla="*/ 2922184 h 4230729"/>
                  <a:gd name="connsiteX38" fmla="*/ 252287 w 1925199"/>
                  <a:gd name="connsiteY38" fmla="*/ 3452899 h 4230729"/>
                  <a:gd name="connsiteX39" fmla="*/ 367909 w 1925199"/>
                  <a:gd name="connsiteY39" fmla="*/ 3065862 h 4230729"/>
                  <a:gd name="connsiteX40" fmla="*/ 1071633 w 1925199"/>
                  <a:gd name="connsiteY40" fmla="*/ 2670606 h 4230729"/>
                  <a:gd name="connsiteX41" fmla="*/ 1071633 w 1925199"/>
                  <a:gd name="connsiteY41" fmla="*/ 2670606 h 4230729"/>
                  <a:gd name="connsiteX42" fmla="*/ 1305500 w 1925199"/>
                  <a:gd name="connsiteY42" fmla="*/ 2537413 h 4230729"/>
                  <a:gd name="connsiteX43" fmla="*/ 1186973 w 1925199"/>
                  <a:gd name="connsiteY43" fmla="*/ 2911273 h 4230729"/>
                  <a:gd name="connsiteX44" fmla="*/ 1186973 w 1925199"/>
                  <a:gd name="connsiteY44" fmla="*/ 2911273 h 4230729"/>
                  <a:gd name="connsiteX45" fmla="*/ 1305216 w 1925199"/>
                  <a:gd name="connsiteY45" fmla="*/ 2509216 h 4230729"/>
                  <a:gd name="connsiteX46" fmla="*/ 381724 w 1925199"/>
                  <a:gd name="connsiteY46" fmla="*/ 3022220 h 4230729"/>
                  <a:gd name="connsiteX47" fmla="*/ 466953 w 1925199"/>
                  <a:gd name="connsiteY47" fmla="*/ 2678115 h 4230729"/>
                  <a:gd name="connsiteX48" fmla="*/ 1181872 w 1925199"/>
                  <a:gd name="connsiteY48" fmla="*/ 2260968 h 4230729"/>
                  <a:gd name="connsiteX49" fmla="*/ 1181872 w 1925199"/>
                  <a:gd name="connsiteY49" fmla="*/ 2260968 h 4230729"/>
                  <a:gd name="connsiteX50" fmla="*/ 1181872 w 1925199"/>
                  <a:gd name="connsiteY50" fmla="*/ 2260968 h 4230729"/>
                  <a:gd name="connsiteX51" fmla="*/ 1414959 w 1925199"/>
                  <a:gd name="connsiteY51" fmla="*/ 2127279 h 4230729"/>
                  <a:gd name="connsiteX52" fmla="*/ 1305216 w 1925199"/>
                  <a:gd name="connsiteY52" fmla="*/ 2509216 h 4230729"/>
                  <a:gd name="connsiteX53" fmla="*/ 1305216 w 1925199"/>
                  <a:gd name="connsiteY53" fmla="*/ 2509216 h 4230729"/>
                  <a:gd name="connsiteX54" fmla="*/ 1419351 w 1925199"/>
                  <a:gd name="connsiteY54" fmla="*/ 2087463 h 4230729"/>
                  <a:gd name="connsiteX55" fmla="*/ 1419351 w 1925199"/>
                  <a:gd name="connsiteY55" fmla="*/ 2087463 h 4230729"/>
                  <a:gd name="connsiteX56" fmla="*/ 483957 w 1925199"/>
                  <a:gd name="connsiteY56" fmla="*/ 2632986 h 4230729"/>
                  <a:gd name="connsiteX57" fmla="*/ 479848 w 1925199"/>
                  <a:gd name="connsiteY57" fmla="*/ 2635395 h 4230729"/>
                  <a:gd name="connsiteX58" fmla="*/ 481335 w 1925199"/>
                  <a:gd name="connsiteY58" fmla="*/ 2630294 h 4230729"/>
                  <a:gd name="connsiteX59" fmla="*/ 552962 w 1925199"/>
                  <a:gd name="connsiteY59" fmla="*/ 2386154 h 4230729"/>
                  <a:gd name="connsiteX60" fmla="*/ 552962 w 1925199"/>
                  <a:gd name="connsiteY60" fmla="*/ 2386154 h 4230729"/>
                  <a:gd name="connsiteX61" fmla="*/ 552962 w 1925199"/>
                  <a:gd name="connsiteY61" fmla="*/ 2386154 h 4230729"/>
                  <a:gd name="connsiteX62" fmla="*/ 589165 w 1925199"/>
                  <a:gd name="connsiteY62" fmla="*/ 2259763 h 4230729"/>
                  <a:gd name="connsiteX63" fmla="*/ 1320803 w 1925199"/>
                  <a:gd name="connsiteY63" fmla="*/ 1838010 h 4230729"/>
                  <a:gd name="connsiteX64" fmla="*/ 1320803 w 1925199"/>
                  <a:gd name="connsiteY64" fmla="*/ 1838010 h 4230729"/>
                  <a:gd name="connsiteX65" fmla="*/ 1320803 w 1925199"/>
                  <a:gd name="connsiteY65" fmla="*/ 1838010 h 4230729"/>
                  <a:gd name="connsiteX66" fmla="*/ 1534265 w 1925199"/>
                  <a:gd name="connsiteY66" fmla="*/ 1712327 h 4230729"/>
                  <a:gd name="connsiteX67" fmla="*/ 1419351 w 1925199"/>
                  <a:gd name="connsiteY67" fmla="*/ 2087463 h 4230729"/>
                  <a:gd name="connsiteX68" fmla="*/ 1419351 w 1925199"/>
                  <a:gd name="connsiteY68" fmla="*/ 2087463 h 4230729"/>
                  <a:gd name="connsiteX69" fmla="*/ 1531290 w 1925199"/>
                  <a:gd name="connsiteY69" fmla="*/ 1678108 h 4230729"/>
                  <a:gd name="connsiteX70" fmla="*/ 1531290 w 1925199"/>
                  <a:gd name="connsiteY70" fmla="*/ 1678108 h 4230729"/>
                  <a:gd name="connsiteX71" fmla="*/ 594691 w 1925199"/>
                  <a:gd name="connsiteY71" fmla="*/ 2224056 h 4230729"/>
                  <a:gd name="connsiteX72" fmla="*/ 702237 w 1925199"/>
                  <a:gd name="connsiteY72" fmla="*/ 1848425 h 4230729"/>
                  <a:gd name="connsiteX73" fmla="*/ 1431962 w 1925199"/>
                  <a:gd name="connsiteY73" fmla="*/ 1427664 h 4230729"/>
                  <a:gd name="connsiteX74" fmla="*/ 1431962 w 1925199"/>
                  <a:gd name="connsiteY74" fmla="*/ 1427664 h 4230729"/>
                  <a:gd name="connsiteX75" fmla="*/ 1431962 w 1925199"/>
                  <a:gd name="connsiteY75" fmla="*/ 1427664 h 4230729"/>
                  <a:gd name="connsiteX76" fmla="*/ 1638836 w 1925199"/>
                  <a:gd name="connsiteY76" fmla="*/ 1309278 h 4230729"/>
                  <a:gd name="connsiteX77" fmla="*/ 1531290 w 1925199"/>
                  <a:gd name="connsiteY77" fmla="*/ 1678108 h 4230729"/>
                  <a:gd name="connsiteX78" fmla="*/ 1531290 w 1925199"/>
                  <a:gd name="connsiteY78" fmla="*/ 1678108 h 4230729"/>
                  <a:gd name="connsiteX79" fmla="*/ 1653643 w 1925199"/>
                  <a:gd name="connsiteY79" fmla="*/ 1252459 h 4230729"/>
                  <a:gd name="connsiteX80" fmla="*/ 1653643 w 1925199"/>
                  <a:gd name="connsiteY80" fmla="*/ 1252459 h 4230729"/>
                  <a:gd name="connsiteX81" fmla="*/ 1653643 w 1925199"/>
                  <a:gd name="connsiteY81" fmla="*/ 1252459 h 4230729"/>
                  <a:gd name="connsiteX82" fmla="*/ 1382865 w 1925199"/>
                  <a:gd name="connsiteY82" fmla="*/ 1420650 h 4230729"/>
                  <a:gd name="connsiteX83" fmla="*/ 710738 w 1925199"/>
                  <a:gd name="connsiteY83" fmla="*/ 1809884 h 4230729"/>
                  <a:gd name="connsiteX84" fmla="*/ 786757 w 1925199"/>
                  <a:gd name="connsiteY84" fmla="*/ 1550513 h 4230729"/>
                  <a:gd name="connsiteX85" fmla="*/ 786757 w 1925199"/>
                  <a:gd name="connsiteY85" fmla="*/ 1550513 h 4230729"/>
                  <a:gd name="connsiteX86" fmla="*/ 817080 w 1925199"/>
                  <a:gd name="connsiteY86" fmla="*/ 1433048 h 4230729"/>
                  <a:gd name="connsiteX87" fmla="*/ 1755166 w 1925199"/>
                  <a:gd name="connsiteY87" fmla="*/ 902333 h 4230729"/>
                  <a:gd name="connsiteX88" fmla="*/ 1653643 w 1925199"/>
                  <a:gd name="connsiteY88" fmla="*/ 1252459 h 4230729"/>
                  <a:gd name="connsiteX89" fmla="*/ 1653643 w 1925199"/>
                  <a:gd name="connsiteY89" fmla="*/ 1252459 h 4230729"/>
                  <a:gd name="connsiteX90" fmla="*/ 1763881 w 1925199"/>
                  <a:gd name="connsiteY90" fmla="*/ 856424 h 4230729"/>
                  <a:gd name="connsiteX91" fmla="*/ 1763881 w 1925199"/>
                  <a:gd name="connsiteY91" fmla="*/ 856424 h 4230729"/>
                  <a:gd name="connsiteX92" fmla="*/ 1763881 w 1925199"/>
                  <a:gd name="connsiteY92" fmla="*/ 856424 h 4230729"/>
                  <a:gd name="connsiteX93" fmla="*/ 824094 w 1925199"/>
                  <a:gd name="connsiteY93" fmla="*/ 1398758 h 4230729"/>
                  <a:gd name="connsiteX94" fmla="*/ 897704 w 1925199"/>
                  <a:gd name="connsiteY94" fmla="*/ 1157099 h 4230729"/>
                  <a:gd name="connsiteX95" fmla="*/ 897704 w 1925199"/>
                  <a:gd name="connsiteY95" fmla="*/ 1157099 h 4230729"/>
                  <a:gd name="connsiteX96" fmla="*/ 911519 w 1925199"/>
                  <a:gd name="connsiteY96" fmla="*/ 1095958 h 4230729"/>
                  <a:gd name="connsiteX97" fmla="*/ 934615 w 1925199"/>
                  <a:gd name="connsiteY97" fmla="*/ 1018097 h 4230729"/>
                  <a:gd name="connsiteX98" fmla="*/ 1872206 w 1925199"/>
                  <a:gd name="connsiteY98" fmla="*/ 477958 h 4230729"/>
                  <a:gd name="connsiteX99" fmla="*/ 1763881 w 1925199"/>
                  <a:gd name="connsiteY99" fmla="*/ 856424 h 4230729"/>
                  <a:gd name="connsiteX100" fmla="*/ 1763881 w 1925199"/>
                  <a:gd name="connsiteY100" fmla="*/ 856424 h 42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1925199" h="4230729">
                    <a:moveTo>
                      <a:pt x="1893106" y="396838"/>
                    </a:moveTo>
                    <a:cubicBezTo>
                      <a:pt x="1887509" y="409449"/>
                      <a:pt x="1885313" y="418163"/>
                      <a:pt x="1879007" y="434175"/>
                    </a:cubicBezTo>
                    <a:cubicBezTo>
                      <a:pt x="1799092" y="485397"/>
                      <a:pt x="1188602" y="837012"/>
                      <a:pt x="949210" y="972613"/>
                    </a:cubicBezTo>
                    <a:cubicBezTo>
                      <a:pt x="978611" y="873639"/>
                      <a:pt x="1051655" y="628296"/>
                      <a:pt x="1059944" y="600878"/>
                    </a:cubicBezTo>
                    <a:cubicBezTo>
                      <a:pt x="1238195" y="498221"/>
                      <a:pt x="1495370" y="349017"/>
                      <a:pt x="1654138" y="252169"/>
                    </a:cubicBezTo>
                    <a:lnTo>
                      <a:pt x="1654138" y="252169"/>
                    </a:lnTo>
                    <a:cubicBezTo>
                      <a:pt x="1644645" y="248059"/>
                      <a:pt x="1633239" y="240550"/>
                      <a:pt x="1623816" y="236370"/>
                    </a:cubicBezTo>
                    <a:cubicBezTo>
                      <a:pt x="1623816" y="236370"/>
                      <a:pt x="1063840" y="569280"/>
                      <a:pt x="1061148" y="570981"/>
                    </a:cubicBezTo>
                    <a:cubicBezTo>
                      <a:pt x="1062140" y="567793"/>
                      <a:pt x="1170678" y="234669"/>
                      <a:pt x="1189098" y="169136"/>
                    </a:cubicBezTo>
                    <a:cubicBezTo>
                      <a:pt x="1209502" y="159217"/>
                      <a:pt x="1316835" y="107995"/>
                      <a:pt x="1363949" y="85182"/>
                    </a:cubicBezTo>
                    <a:cubicBezTo>
                      <a:pt x="1353747" y="80364"/>
                      <a:pt x="1324133" y="61377"/>
                      <a:pt x="1313931" y="56560"/>
                    </a:cubicBezTo>
                    <a:cubicBezTo>
                      <a:pt x="1261716" y="79160"/>
                      <a:pt x="1255411" y="91771"/>
                      <a:pt x="1214390" y="105586"/>
                    </a:cubicBezTo>
                    <a:cubicBezTo>
                      <a:pt x="1226080" y="75263"/>
                      <a:pt x="1233590" y="51459"/>
                      <a:pt x="1240604" y="18444"/>
                    </a:cubicBezTo>
                    <a:cubicBezTo>
                      <a:pt x="1175495" y="-14783"/>
                      <a:pt x="1195899" y="-6565"/>
                      <a:pt x="1169473" y="71579"/>
                    </a:cubicBezTo>
                    <a:cubicBezTo>
                      <a:pt x="1024237" y="501550"/>
                      <a:pt x="120440" y="3800475"/>
                      <a:pt x="0" y="4230730"/>
                    </a:cubicBezTo>
                    <a:cubicBezTo>
                      <a:pt x="37407" y="4228817"/>
                      <a:pt x="44421" y="4200407"/>
                      <a:pt x="51931" y="4171998"/>
                    </a:cubicBezTo>
                    <a:cubicBezTo>
                      <a:pt x="67730" y="4113974"/>
                      <a:pt x="112151" y="3957472"/>
                      <a:pt x="132342" y="3901928"/>
                    </a:cubicBezTo>
                    <a:cubicBezTo>
                      <a:pt x="337303" y="3787014"/>
                      <a:pt x="988530" y="3409682"/>
                      <a:pt x="1071350" y="3361861"/>
                    </a:cubicBezTo>
                    <a:cubicBezTo>
                      <a:pt x="1040036" y="3474224"/>
                      <a:pt x="1024237" y="3573694"/>
                      <a:pt x="976415" y="3663953"/>
                    </a:cubicBezTo>
                    <a:lnTo>
                      <a:pt x="976415" y="3663953"/>
                    </a:lnTo>
                    <a:lnTo>
                      <a:pt x="976415" y="3663953"/>
                    </a:lnTo>
                    <a:cubicBezTo>
                      <a:pt x="1051442" y="3662253"/>
                      <a:pt x="1038548" y="3595302"/>
                      <a:pt x="1050025" y="3554990"/>
                    </a:cubicBezTo>
                    <a:cubicBezTo>
                      <a:pt x="1343332" y="2509145"/>
                      <a:pt x="1634018" y="1462804"/>
                      <a:pt x="1925199" y="416463"/>
                    </a:cubicBezTo>
                    <a:cubicBezTo>
                      <a:pt x="1914714" y="411645"/>
                      <a:pt x="1903804" y="402223"/>
                      <a:pt x="1893106" y="396838"/>
                    </a:cubicBezTo>
                    <a:lnTo>
                      <a:pt x="1893106" y="396838"/>
                    </a:lnTo>
                    <a:close/>
                    <a:moveTo>
                      <a:pt x="1069933" y="3331822"/>
                    </a:moveTo>
                    <a:lnTo>
                      <a:pt x="1069933" y="3331822"/>
                    </a:lnTo>
                    <a:lnTo>
                      <a:pt x="1069933" y="3331822"/>
                    </a:lnTo>
                    <a:cubicBezTo>
                      <a:pt x="949281" y="3397072"/>
                      <a:pt x="372302" y="3732179"/>
                      <a:pt x="137727" y="3864663"/>
                    </a:cubicBezTo>
                    <a:cubicBezTo>
                      <a:pt x="167624" y="3762997"/>
                      <a:pt x="229545" y="3548259"/>
                      <a:pt x="248461" y="3489031"/>
                    </a:cubicBezTo>
                    <a:cubicBezTo>
                      <a:pt x="390793" y="3411879"/>
                      <a:pt x="1099335" y="3000045"/>
                      <a:pt x="1189948" y="2947901"/>
                    </a:cubicBezTo>
                    <a:cubicBezTo>
                      <a:pt x="1140568" y="3088674"/>
                      <a:pt x="1127957" y="3216554"/>
                      <a:pt x="1069933" y="3331822"/>
                    </a:cubicBezTo>
                    <a:lnTo>
                      <a:pt x="1069933" y="3331822"/>
                    </a:lnTo>
                    <a:close/>
                    <a:moveTo>
                      <a:pt x="1186973" y="2911273"/>
                    </a:moveTo>
                    <a:cubicBezTo>
                      <a:pt x="1185485" y="2914674"/>
                      <a:pt x="1183784" y="2918075"/>
                      <a:pt x="1181163" y="2921475"/>
                    </a:cubicBezTo>
                    <a:cubicBezTo>
                      <a:pt x="1180951" y="2921688"/>
                      <a:pt x="1180951" y="2921971"/>
                      <a:pt x="1180667" y="2922184"/>
                    </a:cubicBezTo>
                    <a:lnTo>
                      <a:pt x="1180667" y="2922184"/>
                    </a:lnTo>
                    <a:lnTo>
                      <a:pt x="1180667" y="2922184"/>
                    </a:lnTo>
                    <a:cubicBezTo>
                      <a:pt x="1006525" y="3015348"/>
                      <a:pt x="419415" y="3359452"/>
                      <a:pt x="252287" y="3452899"/>
                    </a:cubicBezTo>
                    <a:cubicBezTo>
                      <a:pt x="281405" y="3352934"/>
                      <a:pt x="365713" y="3066854"/>
                      <a:pt x="367909" y="3065862"/>
                    </a:cubicBezTo>
                    <a:cubicBezTo>
                      <a:pt x="367909" y="3065862"/>
                      <a:pt x="850874" y="2796501"/>
                      <a:pt x="1071633" y="2670606"/>
                    </a:cubicBezTo>
                    <a:lnTo>
                      <a:pt x="1071633" y="2670606"/>
                    </a:lnTo>
                    <a:cubicBezTo>
                      <a:pt x="1143543" y="2629585"/>
                      <a:pt x="1215666" y="2588565"/>
                      <a:pt x="1305500" y="2537413"/>
                    </a:cubicBezTo>
                    <a:cubicBezTo>
                      <a:pt x="1253498" y="2669826"/>
                      <a:pt x="1238195" y="2778293"/>
                      <a:pt x="1186973" y="2911273"/>
                    </a:cubicBezTo>
                    <a:lnTo>
                      <a:pt x="1186973" y="2911273"/>
                    </a:lnTo>
                    <a:close/>
                    <a:moveTo>
                      <a:pt x="1305216" y="2509216"/>
                    </a:moveTo>
                    <a:cubicBezTo>
                      <a:pt x="1158563" y="2587573"/>
                      <a:pt x="383425" y="3023637"/>
                      <a:pt x="381724" y="3022220"/>
                    </a:cubicBezTo>
                    <a:cubicBezTo>
                      <a:pt x="396035" y="2957678"/>
                      <a:pt x="453351" y="2715027"/>
                      <a:pt x="466953" y="2678115"/>
                    </a:cubicBezTo>
                    <a:cubicBezTo>
                      <a:pt x="470141" y="2675423"/>
                      <a:pt x="955798" y="2391326"/>
                      <a:pt x="1181872" y="2260968"/>
                    </a:cubicBezTo>
                    <a:lnTo>
                      <a:pt x="1181872" y="2260968"/>
                    </a:lnTo>
                    <a:lnTo>
                      <a:pt x="1181872" y="2260968"/>
                    </a:lnTo>
                    <a:cubicBezTo>
                      <a:pt x="1253285" y="2219947"/>
                      <a:pt x="1324629" y="2179210"/>
                      <a:pt x="1414959" y="2127279"/>
                    </a:cubicBezTo>
                    <a:cubicBezTo>
                      <a:pt x="1380031" y="2257780"/>
                      <a:pt x="1331430" y="2427671"/>
                      <a:pt x="1305216" y="2509216"/>
                    </a:cubicBezTo>
                    <a:lnTo>
                      <a:pt x="1305216" y="2509216"/>
                    </a:lnTo>
                    <a:close/>
                    <a:moveTo>
                      <a:pt x="1419351" y="2087463"/>
                    </a:moveTo>
                    <a:lnTo>
                      <a:pt x="1419351" y="2087463"/>
                    </a:lnTo>
                    <a:cubicBezTo>
                      <a:pt x="1115063" y="2264864"/>
                      <a:pt x="810845" y="2442478"/>
                      <a:pt x="483957" y="2632986"/>
                    </a:cubicBezTo>
                    <a:cubicBezTo>
                      <a:pt x="482469" y="2633694"/>
                      <a:pt x="481052" y="2634686"/>
                      <a:pt x="479848" y="2635395"/>
                    </a:cubicBezTo>
                    <a:cubicBezTo>
                      <a:pt x="480343" y="2633694"/>
                      <a:pt x="480839" y="2631994"/>
                      <a:pt x="481335" y="2630294"/>
                    </a:cubicBezTo>
                    <a:cubicBezTo>
                      <a:pt x="509249" y="2534933"/>
                      <a:pt x="531141" y="2460402"/>
                      <a:pt x="552962" y="2386154"/>
                    </a:cubicBezTo>
                    <a:lnTo>
                      <a:pt x="552962" y="2386154"/>
                    </a:lnTo>
                    <a:lnTo>
                      <a:pt x="552962" y="2386154"/>
                    </a:lnTo>
                    <a:cubicBezTo>
                      <a:pt x="568477" y="2318708"/>
                      <a:pt x="576270" y="2304397"/>
                      <a:pt x="589165" y="2259763"/>
                    </a:cubicBezTo>
                    <a:cubicBezTo>
                      <a:pt x="805744" y="2142086"/>
                      <a:pt x="1107128" y="1961072"/>
                      <a:pt x="1320803" y="1838010"/>
                    </a:cubicBezTo>
                    <a:lnTo>
                      <a:pt x="1320803" y="1838010"/>
                    </a:lnTo>
                    <a:lnTo>
                      <a:pt x="1320803" y="1838010"/>
                    </a:lnTo>
                    <a:cubicBezTo>
                      <a:pt x="1384919" y="1800178"/>
                      <a:pt x="1449036" y="1762558"/>
                      <a:pt x="1534265" y="1712327"/>
                    </a:cubicBezTo>
                    <a:cubicBezTo>
                      <a:pt x="1486089" y="1851330"/>
                      <a:pt x="1470786" y="1974391"/>
                      <a:pt x="1419351" y="2087463"/>
                    </a:cubicBezTo>
                    <a:lnTo>
                      <a:pt x="1419351" y="2087463"/>
                    </a:lnTo>
                    <a:close/>
                    <a:moveTo>
                      <a:pt x="1531290" y="1678108"/>
                    </a:moveTo>
                    <a:lnTo>
                      <a:pt x="1531290" y="1678108"/>
                    </a:lnTo>
                    <a:cubicBezTo>
                      <a:pt x="1225301" y="1856430"/>
                      <a:pt x="919596" y="2034824"/>
                      <a:pt x="594691" y="2224056"/>
                    </a:cubicBezTo>
                    <a:lnTo>
                      <a:pt x="702237" y="1848425"/>
                    </a:lnTo>
                    <a:cubicBezTo>
                      <a:pt x="926114" y="1723947"/>
                      <a:pt x="1210211" y="1555756"/>
                      <a:pt x="1431962" y="1427664"/>
                    </a:cubicBezTo>
                    <a:lnTo>
                      <a:pt x="1431962" y="1427664"/>
                    </a:lnTo>
                    <a:lnTo>
                      <a:pt x="1431962" y="1427664"/>
                    </a:lnTo>
                    <a:cubicBezTo>
                      <a:pt x="1496291" y="1390753"/>
                      <a:pt x="1560904" y="1353912"/>
                      <a:pt x="1638836" y="1309278"/>
                    </a:cubicBezTo>
                    <a:cubicBezTo>
                      <a:pt x="1599515" y="1451964"/>
                      <a:pt x="1571602" y="1550442"/>
                      <a:pt x="1531290" y="1678108"/>
                    </a:cubicBezTo>
                    <a:lnTo>
                      <a:pt x="1531290" y="1678108"/>
                    </a:lnTo>
                    <a:close/>
                    <a:moveTo>
                      <a:pt x="1653643" y="1252459"/>
                    </a:moveTo>
                    <a:lnTo>
                      <a:pt x="1653643" y="1252459"/>
                    </a:lnTo>
                    <a:lnTo>
                      <a:pt x="1653643" y="1252459"/>
                    </a:lnTo>
                    <a:cubicBezTo>
                      <a:pt x="1552119" y="1317213"/>
                      <a:pt x="1474187" y="1366240"/>
                      <a:pt x="1382865" y="1420650"/>
                    </a:cubicBezTo>
                    <a:cubicBezTo>
                      <a:pt x="1165789" y="1550229"/>
                      <a:pt x="945313" y="1674495"/>
                      <a:pt x="710738" y="1809884"/>
                    </a:cubicBezTo>
                    <a:cubicBezTo>
                      <a:pt x="739148" y="1713036"/>
                      <a:pt x="762953" y="1631774"/>
                      <a:pt x="786757" y="1550513"/>
                    </a:cubicBezTo>
                    <a:lnTo>
                      <a:pt x="786757" y="1550513"/>
                    </a:lnTo>
                    <a:cubicBezTo>
                      <a:pt x="800856" y="1481366"/>
                      <a:pt x="806453" y="1464859"/>
                      <a:pt x="817080" y="1433048"/>
                    </a:cubicBezTo>
                    <a:cubicBezTo>
                      <a:pt x="1027141" y="1317284"/>
                      <a:pt x="1676951" y="944132"/>
                      <a:pt x="1755166" y="902333"/>
                    </a:cubicBezTo>
                    <a:cubicBezTo>
                      <a:pt x="1718255" y="1039634"/>
                      <a:pt x="1691333" y="1124863"/>
                      <a:pt x="1653643" y="1252459"/>
                    </a:cubicBezTo>
                    <a:lnTo>
                      <a:pt x="1653643" y="1252459"/>
                    </a:lnTo>
                    <a:close/>
                    <a:moveTo>
                      <a:pt x="1763881" y="856424"/>
                    </a:moveTo>
                    <a:lnTo>
                      <a:pt x="1763881" y="856424"/>
                    </a:lnTo>
                    <a:lnTo>
                      <a:pt x="1763881" y="856424"/>
                    </a:lnTo>
                    <a:cubicBezTo>
                      <a:pt x="1457396" y="1033329"/>
                      <a:pt x="1150982" y="1210234"/>
                      <a:pt x="824094" y="1398758"/>
                    </a:cubicBezTo>
                    <a:cubicBezTo>
                      <a:pt x="852716" y="1305098"/>
                      <a:pt x="875104" y="1231063"/>
                      <a:pt x="897704" y="1157099"/>
                    </a:cubicBezTo>
                    <a:lnTo>
                      <a:pt x="897704" y="1157099"/>
                    </a:lnTo>
                    <a:cubicBezTo>
                      <a:pt x="897208" y="1153911"/>
                      <a:pt x="913007" y="1098366"/>
                      <a:pt x="911519" y="1095958"/>
                    </a:cubicBezTo>
                    <a:cubicBezTo>
                      <a:pt x="931427" y="1024402"/>
                      <a:pt x="924626" y="1049128"/>
                      <a:pt x="934615" y="1018097"/>
                    </a:cubicBezTo>
                    <a:cubicBezTo>
                      <a:pt x="1132066" y="909417"/>
                      <a:pt x="1764589" y="544413"/>
                      <a:pt x="1872206" y="477958"/>
                    </a:cubicBezTo>
                    <a:cubicBezTo>
                      <a:pt x="1833878" y="601161"/>
                      <a:pt x="1805184" y="713525"/>
                      <a:pt x="1763881" y="856424"/>
                    </a:cubicBezTo>
                    <a:lnTo>
                      <a:pt x="1763881" y="856424"/>
                    </a:lnTo>
                    <a:close/>
                  </a:path>
                </a:pathLst>
              </a:custGeom>
              <a:solidFill>
                <a:srgbClr val="959593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Graphic 116">
                <a:extLst>
                  <a:ext uri="{FF2B5EF4-FFF2-40B4-BE49-F238E27FC236}">
                    <a16:creationId xmlns:a16="http://schemas.microsoft.com/office/drawing/2014/main" id="{2E91DA24-E51D-4988-9306-A8877A38CF1A}"/>
                  </a:ext>
                </a:extLst>
              </p:cNvPr>
              <p:cNvSpPr/>
              <p:nvPr/>
            </p:nvSpPr>
            <p:spPr>
              <a:xfrm>
                <a:off x="1286394" y="5367018"/>
                <a:ext cx="1524" cy="3104"/>
              </a:xfrm>
              <a:custGeom>
                <a:avLst/>
                <a:gdLst>
                  <a:gd name="connsiteX0" fmla="*/ 3826 w 3825"/>
                  <a:gd name="connsiteY0" fmla="*/ 4038 h 7793"/>
                  <a:gd name="connsiteX1" fmla="*/ 1346 w 3825"/>
                  <a:gd name="connsiteY1" fmla="*/ 0 h 7793"/>
                  <a:gd name="connsiteX2" fmla="*/ 0 w 3825"/>
                  <a:gd name="connsiteY2" fmla="*/ 7793 h 7793"/>
                  <a:gd name="connsiteX3" fmla="*/ 3826 w 3825"/>
                  <a:gd name="connsiteY3" fmla="*/ 4038 h 7793"/>
                  <a:gd name="connsiteX4" fmla="*/ 3826 w 3825"/>
                  <a:gd name="connsiteY4" fmla="*/ 4038 h 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5" h="7793">
                    <a:moveTo>
                      <a:pt x="3826" y="4038"/>
                    </a:moveTo>
                    <a:cubicBezTo>
                      <a:pt x="2905" y="2550"/>
                      <a:pt x="1984" y="1417"/>
                      <a:pt x="1346" y="0"/>
                    </a:cubicBezTo>
                    <a:cubicBezTo>
                      <a:pt x="921" y="2621"/>
                      <a:pt x="425" y="5172"/>
                      <a:pt x="0" y="7793"/>
                    </a:cubicBezTo>
                    <a:cubicBezTo>
                      <a:pt x="1063" y="6589"/>
                      <a:pt x="2480" y="5455"/>
                      <a:pt x="3826" y="4038"/>
                    </a:cubicBezTo>
                    <a:lnTo>
                      <a:pt x="3826" y="4038"/>
                    </a:lnTo>
                    <a:close/>
                  </a:path>
                </a:pathLst>
              </a:custGeom>
              <a:solidFill>
                <a:srgbClr val="DCDADA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116">
                <a:extLst>
                  <a:ext uri="{FF2B5EF4-FFF2-40B4-BE49-F238E27FC236}">
                    <a16:creationId xmlns:a16="http://schemas.microsoft.com/office/drawing/2014/main" id="{FC0A4739-01E1-46F2-948A-92358616152F}"/>
                  </a:ext>
                </a:extLst>
              </p:cNvPr>
              <p:cNvSpPr/>
              <p:nvPr/>
            </p:nvSpPr>
            <p:spPr>
              <a:xfrm>
                <a:off x="1929542" y="4229106"/>
                <a:ext cx="876028" cy="2524757"/>
              </a:xfrm>
              <a:custGeom>
                <a:avLst/>
                <a:gdLst>
                  <a:gd name="connsiteX0" fmla="*/ 2192081 w 2199245"/>
                  <a:gd name="connsiteY0" fmla="*/ 5714103 h 6338336"/>
                  <a:gd name="connsiteX1" fmla="*/ 1069508 w 2199245"/>
                  <a:gd name="connsiteY1" fmla="*/ 172867 h 6338336"/>
                  <a:gd name="connsiteX2" fmla="*/ 1038690 w 2199245"/>
                  <a:gd name="connsiteY2" fmla="*/ 0 h 6338336"/>
                  <a:gd name="connsiteX3" fmla="*/ 0 w 2199245"/>
                  <a:gd name="connsiteY3" fmla="*/ 582930 h 6338336"/>
                  <a:gd name="connsiteX4" fmla="*/ 1138159 w 2199245"/>
                  <a:gd name="connsiteY4" fmla="*/ 6166887 h 6338336"/>
                  <a:gd name="connsiteX5" fmla="*/ 1180596 w 2199245"/>
                  <a:gd name="connsiteY5" fmla="*/ 6338337 h 6338336"/>
                  <a:gd name="connsiteX6" fmla="*/ 1239825 w 2199245"/>
                  <a:gd name="connsiteY6" fmla="*/ 6317224 h 6338336"/>
                  <a:gd name="connsiteX7" fmla="*/ 1158067 w 2199245"/>
                  <a:gd name="connsiteY7" fmla="*/ 5931675 h 6338336"/>
                  <a:gd name="connsiteX8" fmla="*/ 1195404 w 2199245"/>
                  <a:gd name="connsiteY8" fmla="*/ 5881940 h 6338336"/>
                  <a:gd name="connsiteX9" fmla="*/ 2071499 w 2199245"/>
                  <a:gd name="connsiteY9" fmla="*/ 5381476 h 6338336"/>
                  <a:gd name="connsiteX10" fmla="*/ 2158358 w 2199245"/>
                  <a:gd name="connsiteY10" fmla="*/ 5782329 h 6338336"/>
                  <a:gd name="connsiteX11" fmla="*/ 2192081 w 2199245"/>
                  <a:gd name="connsiteY11" fmla="*/ 5714103 h 6338336"/>
                  <a:gd name="connsiteX12" fmla="*/ 2192081 w 2199245"/>
                  <a:gd name="connsiteY12" fmla="*/ 5714103 h 6338336"/>
                  <a:gd name="connsiteX13" fmla="*/ 91251 w 2199245"/>
                  <a:gd name="connsiteY13" fmla="*/ 688351 h 6338336"/>
                  <a:gd name="connsiteX14" fmla="*/ 747083 w 2199245"/>
                  <a:gd name="connsiteY14" fmla="*/ 315199 h 6338336"/>
                  <a:gd name="connsiteX15" fmla="*/ 897491 w 2199245"/>
                  <a:gd name="connsiteY15" fmla="*/ 232520 h 6338336"/>
                  <a:gd name="connsiteX16" fmla="*/ 965930 w 2199245"/>
                  <a:gd name="connsiteY16" fmla="*/ 189587 h 6338336"/>
                  <a:gd name="connsiteX17" fmla="*/ 1013751 w 2199245"/>
                  <a:gd name="connsiteY17" fmla="*/ 220618 h 6338336"/>
                  <a:gd name="connsiteX18" fmla="*/ 1054772 w 2199245"/>
                  <a:gd name="connsiteY18" fmla="*/ 413605 h 6338336"/>
                  <a:gd name="connsiteX19" fmla="*/ 1007942 w 2199245"/>
                  <a:gd name="connsiteY19" fmla="*/ 455051 h 6338336"/>
                  <a:gd name="connsiteX20" fmla="*/ 232804 w 2199245"/>
                  <a:gd name="connsiteY20" fmla="*/ 905072 h 6338336"/>
                  <a:gd name="connsiteX21" fmla="*/ 129721 w 2199245"/>
                  <a:gd name="connsiteY21" fmla="*/ 838405 h 6338336"/>
                  <a:gd name="connsiteX22" fmla="*/ 91251 w 2199245"/>
                  <a:gd name="connsiteY22" fmla="*/ 688351 h 6338336"/>
                  <a:gd name="connsiteX23" fmla="*/ 91251 w 2199245"/>
                  <a:gd name="connsiteY23" fmla="*/ 688351 h 6338336"/>
                  <a:gd name="connsiteX24" fmla="*/ 250161 w 2199245"/>
                  <a:gd name="connsiteY24" fmla="*/ 1448044 h 6338336"/>
                  <a:gd name="connsiteX25" fmla="*/ 170600 w 2199245"/>
                  <a:gd name="connsiteY25" fmla="*/ 1063699 h 6338336"/>
                  <a:gd name="connsiteX26" fmla="*/ 192704 w 2199245"/>
                  <a:gd name="connsiteY26" fmla="*/ 989734 h 6338336"/>
                  <a:gd name="connsiteX27" fmla="*/ 960333 w 2199245"/>
                  <a:gd name="connsiteY27" fmla="*/ 549632 h 6338336"/>
                  <a:gd name="connsiteX28" fmla="*/ 960333 w 2199245"/>
                  <a:gd name="connsiteY28" fmla="*/ 549632 h 6338336"/>
                  <a:gd name="connsiteX29" fmla="*/ 971243 w 2199245"/>
                  <a:gd name="connsiteY29" fmla="*/ 538721 h 6338336"/>
                  <a:gd name="connsiteX30" fmla="*/ 1108049 w 2199245"/>
                  <a:gd name="connsiteY30" fmla="*/ 592565 h 6338336"/>
                  <a:gd name="connsiteX31" fmla="*/ 1177904 w 2199245"/>
                  <a:gd name="connsiteY31" fmla="*/ 926468 h 6338336"/>
                  <a:gd name="connsiteX32" fmla="*/ 1165293 w 2199245"/>
                  <a:gd name="connsiteY32" fmla="*/ 975706 h 6338336"/>
                  <a:gd name="connsiteX33" fmla="*/ 329439 w 2199245"/>
                  <a:gd name="connsiteY33" fmla="*/ 1456546 h 6338336"/>
                  <a:gd name="connsiteX34" fmla="*/ 250161 w 2199245"/>
                  <a:gd name="connsiteY34" fmla="*/ 1448044 h 6338336"/>
                  <a:gd name="connsiteX35" fmla="*/ 250161 w 2199245"/>
                  <a:gd name="connsiteY35" fmla="*/ 1448044 h 6338336"/>
                  <a:gd name="connsiteX36" fmla="*/ 369751 w 2199245"/>
                  <a:gd name="connsiteY36" fmla="*/ 1998951 h 6338336"/>
                  <a:gd name="connsiteX37" fmla="*/ 281405 w 2199245"/>
                  <a:gd name="connsiteY37" fmla="*/ 1614393 h 6338336"/>
                  <a:gd name="connsiteX38" fmla="*/ 308114 w 2199245"/>
                  <a:gd name="connsiteY38" fmla="*/ 1531219 h 6338336"/>
                  <a:gd name="connsiteX39" fmla="*/ 1054630 w 2199245"/>
                  <a:gd name="connsiteY39" fmla="*/ 1101318 h 6338336"/>
                  <a:gd name="connsiteX40" fmla="*/ 1054630 w 2199245"/>
                  <a:gd name="connsiteY40" fmla="*/ 1101318 h 6338336"/>
                  <a:gd name="connsiteX41" fmla="*/ 1088141 w 2199245"/>
                  <a:gd name="connsiteY41" fmla="*/ 1082898 h 6338336"/>
                  <a:gd name="connsiteX42" fmla="*/ 1223034 w 2199245"/>
                  <a:gd name="connsiteY42" fmla="*/ 1143047 h 6338336"/>
                  <a:gd name="connsiteX43" fmla="*/ 1290268 w 2199245"/>
                  <a:gd name="connsiteY43" fmla="*/ 1496362 h 6338336"/>
                  <a:gd name="connsiteX44" fmla="*/ 427279 w 2199245"/>
                  <a:gd name="connsiteY44" fmla="*/ 2005115 h 6338336"/>
                  <a:gd name="connsiteX45" fmla="*/ 369751 w 2199245"/>
                  <a:gd name="connsiteY45" fmla="*/ 1998951 h 6338336"/>
                  <a:gd name="connsiteX46" fmla="*/ 369751 w 2199245"/>
                  <a:gd name="connsiteY46" fmla="*/ 1998951 h 6338336"/>
                  <a:gd name="connsiteX47" fmla="*/ 470708 w 2199245"/>
                  <a:gd name="connsiteY47" fmla="*/ 2543128 h 6338336"/>
                  <a:gd name="connsiteX48" fmla="*/ 387250 w 2199245"/>
                  <a:gd name="connsiteY48" fmla="*/ 2150281 h 6338336"/>
                  <a:gd name="connsiteX49" fmla="*/ 406875 w 2199245"/>
                  <a:gd name="connsiteY49" fmla="*/ 2084322 h 6338336"/>
                  <a:gd name="connsiteX50" fmla="*/ 1249956 w 2199245"/>
                  <a:gd name="connsiteY50" fmla="*/ 1594981 h 6338336"/>
                  <a:gd name="connsiteX51" fmla="*/ 1320803 w 2199245"/>
                  <a:gd name="connsiteY51" fmla="*/ 1627004 h 6338336"/>
                  <a:gd name="connsiteX52" fmla="*/ 1400152 w 2199245"/>
                  <a:gd name="connsiteY52" fmla="*/ 2048190 h 6338336"/>
                  <a:gd name="connsiteX53" fmla="*/ 550765 w 2199245"/>
                  <a:gd name="connsiteY53" fmla="*/ 2544545 h 6338336"/>
                  <a:gd name="connsiteX54" fmla="*/ 470708 w 2199245"/>
                  <a:gd name="connsiteY54" fmla="*/ 2543128 h 6338336"/>
                  <a:gd name="connsiteX55" fmla="*/ 470708 w 2199245"/>
                  <a:gd name="connsiteY55" fmla="*/ 2543128 h 6338336"/>
                  <a:gd name="connsiteX56" fmla="*/ 585197 w 2199245"/>
                  <a:gd name="connsiteY56" fmla="*/ 3095735 h 6338336"/>
                  <a:gd name="connsiteX57" fmla="*/ 503227 w 2199245"/>
                  <a:gd name="connsiteY57" fmla="*/ 2702676 h 6338336"/>
                  <a:gd name="connsiteX58" fmla="*/ 523631 w 2199245"/>
                  <a:gd name="connsiteY58" fmla="*/ 2624815 h 6338336"/>
                  <a:gd name="connsiteX59" fmla="*/ 1194978 w 2199245"/>
                  <a:gd name="connsiteY59" fmla="*/ 2237068 h 6338336"/>
                  <a:gd name="connsiteX60" fmla="*/ 1275744 w 2199245"/>
                  <a:gd name="connsiteY60" fmla="*/ 2189034 h 6338336"/>
                  <a:gd name="connsiteX61" fmla="*/ 1275744 w 2199245"/>
                  <a:gd name="connsiteY61" fmla="*/ 2189034 h 6338336"/>
                  <a:gd name="connsiteX62" fmla="*/ 1450453 w 2199245"/>
                  <a:gd name="connsiteY62" fmla="*/ 2277026 h 6338336"/>
                  <a:gd name="connsiteX63" fmla="*/ 1510886 w 2199245"/>
                  <a:gd name="connsiteY63" fmla="*/ 2583794 h 6338336"/>
                  <a:gd name="connsiteX64" fmla="*/ 679211 w 2199245"/>
                  <a:gd name="connsiteY64" fmla="*/ 3078945 h 6338336"/>
                  <a:gd name="connsiteX65" fmla="*/ 585197 w 2199245"/>
                  <a:gd name="connsiteY65" fmla="*/ 3095735 h 6338336"/>
                  <a:gd name="connsiteX66" fmla="*/ 585197 w 2199245"/>
                  <a:gd name="connsiteY66" fmla="*/ 3095735 h 6338336"/>
                  <a:gd name="connsiteX67" fmla="*/ 697065 w 2199245"/>
                  <a:gd name="connsiteY67" fmla="*/ 3641542 h 6338336"/>
                  <a:gd name="connsiteX68" fmla="*/ 617999 w 2199245"/>
                  <a:gd name="connsiteY68" fmla="*/ 3271720 h 6338336"/>
                  <a:gd name="connsiteX69" fmla="*/ 660224 w 2199245"/>
                  <a:gd name="connsiteY69" fmla="*/ 3150004 h 6338336"/>
                  <a:gd name="connsiteX70" fmla="*/ 1486089 w 2199245"/>
                  <a:gd name="connsiteY70" fmla="*/ 2675966 h 6338336"/>
                  <a:gd name="connsiteX71" fmla="*/ 1541917 w 2199245"/>
                  <a:gd name="connsiteY71" fmla="*/ 2702888 h 6338336"/>
                  <a:gd name="connsiteX72" fmla="*/ 1622116 w 2199245"/>
                  <a:gd name="connsiteY72" fmla="*/ 3115289 h 6338336"/>
                  <a:gd name="connsiteX73" fmla="*/ 1605041 w 2199245"/>
                  <a:gd name="connsiteY73" fmla="*/ 3154113 h 6338336"/>
                  <a:gd name="connsiteX74" fmla="*/ 749775 w 2199245"/>
                  <a:gd name="connsiteY74" fmla="*/ 3644729 h 6338336"/>
                  <a:gd name="connsiteX75" fmla="*/ 697065 w 2199245"/>
                  <a:gd name="connsiteY75" fmla="*/ 3641542 h 6338336"/>
                  <a:gd name="connsiteX76" fmla="*/ 697065 w 2199245"/>
                  <a:gd name="connsiteY76" fmla="*/ 3641542 h 6338336"/>
                  <a:gd name="connsiteX77" fmla="*/ 815167 w 2199245"/>
                  <a:gd name="connsiteY77" fmla="*/ 4195141 h 6338336"/>
                  <a:gd name="connsiteX78" fmla="*/ 727813 w 2199245"/>
                  <a:gd name="connsiteY78" fmla="*/ 3775868 h 6338336"/>
                  <a:gd name="connsiteX79" fmla="*/ 756931 w 2199245"/>
                  <a:gd name="connsiteY79" fmla="*/ 3707500 h 6338336"/>
                  <a:gd name="connsiteX80" fmla="*/ 1642378 w 2199245"/>
                  <a:gd name="connsiteY80" fmla="*/ 3194638 h 6338336"/>
                  <a:gd name="connsiteX81" fmla="*/ 1731079 w 2199245"/>
                  <a:gd name="connsiteY81" fmla="*/ 3670872 h 6338336"/>
                  <a:gd name="connsiteX82" fmla="*/ 871490 w 2199245"/>
                  <a:gd name="connsiteY82" fmla="*/ 4182246 h 6338336"/>
                  <a:gd name="connsiteX83" fmla="*/ 815167 w 2199245"/>
                  <a:gd name="connsiteY83" fmla="*/ 4195141 h 6338336"/>
                  <a:gd name="connsiteX84" fmla="*/ 815167 w 2199245"/>
                  <a:gd name="connsiteY84" fmla="*/ 4195141 h 6338336"/>
                  <a:gd name="connsiteX85" fmla="*/ 922713 w 2199245"/>
                  <a:gd name="connsiteY85" fmla="*/ 4734217 h 6338336"/>
                  <a:gd name="connsiteX86" fmla="*/ 837342 w 2199245"/>
                  <a:gd name="connsiteY86" fmla="*/ 4310338 h 6338336"/>
                  <a:gd name="connsiteX87" fmla="*/ 852858 w 2199245"/>
                  <a:gd name="connsiteY87" fmla="*/ 4256495 h 6338336"/>
                  <a:gd name="connsiteX88" fmla="*/ 1740147 w 2199245"/>
                  <a:gd name="connsiteY88" fmla="*/ 3734634 h 6338336"/>
                  <a:gd name="connsiteX89" fmla="*/ 1841529 w 2199245"/>
                  <a:gd name="connsiteY89" fmla="*/ 4222771 h 6338336"/>
                  <a:gd name="connsiteX90" fmla="*/ 979745 w 2199245"/>
                  <a:gd name="connsiteY90" fmla="*/ 4729824 h 6338336"/>
                  <a:gd name="connsiteX91" fmla="*/ 922713 w 2199245"/>
                  <a:gd name="connsiteY91" fmla="*/ 4734217 h 6338336"/>
                  <a:gd name="connsiteX92" fmla="*/ 922713 w 2199245"/>
                  <a:gd name="connsiteY92" fmla="*/ 4734217 h 6338336"/>
                  <a:gd name="connsiteX93" fmla="*/ 1036919 w 2199245"/>
                  <a:gd name="connsiteY93" fmla="*/ 5280731 h 6338336"/>
                  <a:gd name="connsiteX94" fmla="*/ 948855 w 2199245"/>
                  <a:gd name="connsiteY94" fmla="*/ 4859545 h 6338336"/>
                  <a:gd name="connsiteX95" fmla="*/ 968055 w 2199245"/>
                  <a:gd name="connsiteY95" fmla="*/ 4798687 h 6338336"/>
                  <a:gd name="connsiteX96" fmla="*/ 1848756 w 2199245"/>
                  <a:gd name="connsiteY96" fmla="*/ 4291918 h 6338336"/>
                  <a:gd name="connsiteX97" fmla="*/ 1945320 w 2199245"/>
                  <a:gd name="connsiteY97" fmla="*/ 4755542 h 6338336"/>
                  <a:gd name="connsiteX98" fmla="*/ 1936393 w 2199245"/>
                  <a:gd name="connsiteY98" fmla="*/ 4788273 h 6338336"/>
                  <a:gd name="connsiteX99" fmla="*/ 1102735 w 2199245"/>
                  <a:gd name="connsiteY99" fmla="*/ 5267412 h 6338336"/>
                  <a:gd name="connsiteX100" fmla="*/ 1036919 w 2199245"/>
                  <a:gd name="connsiteY100" fmla="*/ 5280731 h 6338336"/>
                  <a:gd name="connsiteX101" fmla="*/ 1036919 w 2199245"/>
                  <a:gd name="connsiteY101" fmla="*/ 5280731 h 6338336"/>
                  <a:gd name="connsiteX102" fmla="*/ 2052441 w 2199245"/>
                  <a:gd name="connsiteY102" fmla="*/ 5326640 h 6338336"/>
                  <a:gd name="connsiteX103" fmla="*/ 1220838 w 2199245"/>
                  <a:gd name="connsiteY103" fmla="*/ 5805283 h 6338336"/>
                  <a:gd name="connsiteX104" fmla="*/ 1143898 w 2199245"/>
                  <a:gd name="connsiteY104" fmla="*/ 5815202 h 6338336"/>
                  <a:gd name="connsiteX105" fmla="*/ 1055126 w 2199245"/>
                  <a:gd name="connsiteY105" fmla="*/ 5399613 h 6338336"/>
                  <a:gd name="connsiteX106" fmla="*/ 1070925 w 2199245"/>
                  <a:gd name="connsiteY106" fmla="*/ 5346052 h 6338336"/>
                  <a:gd name="connsiteX107" fmla="*/ 1966503 w 2199245"/>
                  <a:gd name="connsiteY107" fmla="*/ 4841975 h 6338336"/>
                  <a:gd name="connsiteX108" fmla="*/ 2060872 w 2199245"/>
                  <a:gd name="connsiteY108" fmla="*/ 5310416 h 6338336"/>
                  <a:gd name="connsiteX109" fmla="*/ 2052441 w 2199245"/>
                  <a:gd name="connsiteY109" fmla="*/ 5326640 h 6338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2199245" h="6338336">
                    <a:moveTo>
                      <a:pt x="2192081" y="5714103"/>
                    </a:moveTo>
                    <a:cubicBezTo>
                      <a:pt x="2132144" y="5422142"/>
                      <a:pt x="1069508" y="172867"/>
                      <a:pt x="1069508" y="172867"/>
                    </a:cubicBezTo>
                    <a:cubicBezTo>
                      <a:pt x="1059306" y="115127"/>
                      <a:pt x="1048892" y="57457"/>
                      <a:pt x="1038690" y="0"/>
                    </a:cubicBezTo>
                    <a:cubicBezTo>
                      <a:pt x="984066" y="11619"/>
                      <a:pt x="165286" y="490049"/>
                      <a:pt x="0" y="582930"/>
                    </a:cubicBezTo>
                    <a:cubicBezTo>
                      <a:pt x="24726" y="632381"/>
                      <a:pt x="1093950" y="5976520"/>
                      <a:pt x="1138159" y="6166887"/>
                    </a:cubicBezTo>
                    <a:cubicBezTo>
                      <a:pt x="1151266" y="6222927"/>
                      <a:pt x="1156083" y="6260972"/>
                      <a:pt x="1180596" y="6338337"/>
                    </a:cubicBezTo>
                    <a:cubicBezTo>
                      <a:pt x="1197104" y="6335928"/>
                      <a:pt x="1233023" y="6319421"/>
                      <a:pt x="1239825" y="6317224"/>
                    </a:cubicBezTo>
                    <a:cubicBezTo>
                      <a:pt x="1219704" y="6217330"/>
                      <a:pt x="1180880" y="6030860"/>
                      <a:pt x="1158067" y="5931675"/>
                    </a:cubicBezTo>
                    <a:cubicBezTo>
                      <a:pt x="1150274" y="5897455"/>
                      <a:pt x="1158279" y="5902556"/>
                      <a:pt x="1195404" y="5881940"/>
                    </a:cubicBezTo>
                    <a:cubicBezTo>
                      <a:pt x="1457467" y="5738403"/>
                      <a:pt x="2056196" y="5389198"/>
                      <a:pt x="2071499" y="5381476"/>
                    </a:cubicBezTo>
                    <a:cubicBezTo>
                      <a:pt x="2074687" y="5399400"/>
                      <a:pt x="2127043" y="5654237"/>
                      <a:pt x="2158358" y="5782329"/>
                    </a:cubicBezTo>
                    <a:cubicBezTo>
                      <a:pt x="2204692" y="5776873"/>
                      <a:pt x="2204692" y="5776873"/>
                      <a:pt x="2192081" y="5714103"/>
                    </a:cubicBezTo>
                    <a:lnTo>
                      <a:pt x="2192081" y="5714103"/>
                    </a:lnTo>
                    <a:close/>
                    <a:moveTo>
                      <a:pt x="91251" y="688351"/>
                    </a:moveTo>
                    <a:cubicBezTo>
                      <a:pt x="312507" y="562243"/>
                      <a:pt x="525544" y="441023"/>
                      <a:pt x="747083" y="315199"/>
                    </a:cubicBezTo>
                    <a:cubicBezTo>
                      <a:pt x="796818" y="287073"/>
                      <a:pt x="847261" y="260151"/>
                      <a:pt x="897491" y="232520"/>
                    </a:cubicBezTo>
                    <a:cubicBezTo>
                      <a:pt x="922217" y="216296"/>
                      <a:pt x="938016" y="205102"/>
                      <a:pt x="965930" y="189587"/>
                    </a:cubicBezTo>
                    <a:cubicBezTo>
                      <a:pt x="987255" y="177685"/>
                      <a:pt x="1003762" y="178180"/>
                      <a:pt x="1013751" y="220618"/>
                    </a:cubicBezTo>
                    <a:cubicBezTo>
                      <a:pt x="1027354" y="288773"/>
                      <a:pt x="1041878" y="331423"/>
                      <a:pt x="1054772" y="413605"/>
                    </a:cubicBezTo>
                    <a:cubicBezTo>
                      <a:pt x="1060581" y="429404"/>
                      <a:pt x="1025441" y="444424"/>
                      <a:pt x="1007942" y="455051"/>
                    </a:cubicBezTo>
                    <a:cubicBezTo>
                      <a:pt x="752467" y="609994"/>
                      <a:pt x="490191" y="753813"/>
                      <a:pt x="232804" y="905072"/>
                    </a:cubicBezTo>
                    <a:cubicBezTo>
                      <a:pt x="157139" y="949706"/>
                      <a:pt x="150763" y="927601"/>
                      <a:pt x="129721" y="838405"/>
                    </a:cubicBezTo>
                    <a:cubicBezTo>
                      <a:pt x="113993" y="789945"/>
                      <a:pt x="122495" y="785057"/>
                      <a:pt x="91251" y="688351"/>
                    </a:cubicBezTo>
                    <a:lnTo>
                      <a:pt x="91251" y="688351"/>
                    </a:lnTo>
                    <a:close/>
                    <a:moveTo>
                      <a:pt x="250161" y="1448044"/>
                    </a:moveTo>
                    <a:cubicBezTo>
                      <a:pt x="228340" y="1338231"/>
                      <a:pt x="195538" y="1172590"/>
                      <a:pt x="170600" y="1063699"/>
                    </a:cubicBezTo>
                    <a:cubicBezTo>
                      <a:pt x="161106" y="1022466"/>
                      <a:pt x="157989" y="1009359"/>
                      <a:pt x="192704" y="989734"/>
                    </a:cubicBezTo>
                    <a:cubicBezTo>
                      <a:pt x="449171" y="844002"/>
                      <a:pt x="704645" y="696569"/>
                      <a:pt x="960333" y="549632"/>
                    </a:cubicBezTo>
                    <a:lnTo>
                      <a:pt x="960333" y="549632"/>
                    </a:lnTo>
                    <a:cubicBezTo>
                      <a:pt x="963946" y="546019"/>
                      <a:pt x="966851" y="541414"/>
                      <a:pt x="971243" y="538721"/>
                    </a:cubicBezTo>
                    <a:cubicBezTo>
                      <a:pt x="1081127" y="473967"/>
                      <a:pt x="1081906" y="473755"/>
                      <a:pt x="1108049" y="592565"/>
                    </a:cubicBezTo>
                    <a:cubicBezTo>
                      <a:pt x="1132279" y="703654"/>
                      <a:pt x="1154666" y="815167"/>
                      <a:pt x="1177904" y="926468"/>
                    </a:cubicBezTo>
                    <a:cubicBezTo>
                      <a:pt x="1181801" y="944888"/>
                      <a:pt x="1183005" y="962812"/>
                      <a:pt x="1165293" y="975706"/>
                    </a:cubicBezTo>
                    <a:cubicBezTo>
                      <a:pt x="1107553" y="1007446"/>
                      <a:pt x="555087" y="1324416"/>
                      <a:pt x="329439" y="1456546"/>
                    </a:cubicBezTo>
                    <a:cubicBezTo>
                      <a:pt x="301100" y="1473266"/>
                      <a:pt x="267377" y="1500896"/>
                      <a:pt x="250161" y="1448044"/>
                    </a:cubicBezTo>
                    <a:lnTo>
                      <a:pt x="250161" y="1448044"/>
                    </a:lnTo>
                    <a:close/>
                    <a:moveTo>
                      <a:pt x="369751" y="1998951"/>
                    </a:moveTo>
                    <a:cubicBezTo>
                      <a:pt x="348426" y="1894452"/>
                      <a:pt x="309319" y="1717192"/>
                      <a:pt x="281405" y="1614393"/>
                    </a:cubicBezTo>
                    <a:cubicBezTo>
                      <a:pt x="267590" y="1563241"/>
                      <a:pt x="271911" y="1552048"/>
                      <a:pt x="308114" y="1531219"/>
                    </a:cubicBezTo>
                    <a:cubicBezTo>
                      <a:pt x="557071" y="1388178"/>
                      <a:pt x="805744" y="1244571"/>
                      <a:pt x="1054630" y="1101318"/>
                    </a:cubicBezTo>
                    <a:lnTo>
                      <a:pt x="1054630" y="1101318"/>
                    </a:lnTo>
                    <a:cubicBezTo>
                      <a:pt x="1065824" y="1095225"/>
                      <a:pt x="1076947" y="1088920"/>
                      <a:pt x="1088141" y="1082898"/>
                    </a:cubicBezTo>
                    <a:cubicBezTo>
                      <a:pt x="1198025" y="1025654"/>
                      <a:pt x="1199229" y="1025441"/>
                      <a:pt x="1223034" y="1143047"/>
                    </a:cubicBezTo>
                    <a:cubicBezTo>
                      <a:pt x="1246838" y="1260654"/>
                      <a:pt x="1267951" y="1378472"/>
                      <a:pt x="1290268" y="1496362"/>
                    </a:cubicBezTo>
                    <a:cubicBezTo>
                      <a:pt x="1210707" y="1556724"/>
                      <a:pt x="659445" y="1873198"/>
                      <a:pt x="427279" y="2005115"/>
                    </a:cubicBezTo>
                    <a:cubicBezTo>
                      <a:pt x="403262" y="2018859"/>
                      <a:pt x="384558" y="2032887"/>
                      <a:pt x="369751" y="1998951"/>
                    </a:cubicBezTo>
                    <a:lnTo>
                      <a:pt x="369751" y="1998951"/>
                    </a:lnTo>
                    <a:close/>
                    <a:moveTo>
                      <a:pt x="470708" y="2543128"/>
                    </a:moveTo>
                    <a:cubicBezTo>
                      <a:pt x="448391" y="2433315"/>
                      <a:pt x="411268" y="2259669"/>
                      <a:pt x="387250" y="2150281"/>
                    </a:cubicBezTo>
                    <a:cubicBezTo>
                      <a:pt x="381158" y="2122650"/>
                      <a:pt x="376340" y="2102034"/>
                      <a:pt x="406875" y="2084322"/>
                    </a:cubicBezTo>
                    <a:cubicBezTo>
                      <a:pt x="669647" y="1933984"/>
                      <a:pt x="1230544" y="1607592"/>
                      <a:pt x="1249956" y="1594981"/>
                    </a:cubicBezTo>
                    <a:cubicBezTo>
                      <a:pt x="1290976" y="1568555"/>
                      <a:pt x="1312585" y="1583362"/>
                      <a:pt x="1320803" y="1627004"/>
                    </a:cubicBezTo>
                    <a:cubicBezTo>
                      <a:pt x="1347512" y="1767423"/>
                      <a:pt x="1373726" y="1907771"/>
                      <a:pt x="1400152" y="2048190"/>
                    </a:cubicBezTo>
                    <a:cubicBezTo>
                      <a:pt x="1282758" y="2117053"/>
                      <a:pt x="782436" y="2410431"/>
                      <a:pt x="550765" y="2544545"/>
                    </a:cubicBezTo>
                    <a:cubicBezTo>
                      <a:pt x="527669" y="2557864"/>
                      <a:pt x="482540" y="2588470"/>
                      <a:pt x="470708" y="2543128"/>
                    </a:cubicBezTo>
                    <a:lnTo>
                      <a:pt x="470708" y="2543128"/>
                    </a:lnTo>
                    <a:close/>
                    <a:moveTo>
                      <a:pt x="585197" y="3095735"/>
                    </a:moveTo>
                    <a:cubicBezTo>
                      <a:pt x="563872" y="2991236"/>
                      <a:pt x="527457" y="2806679"/>
                      <a:pt x="503227" y="2702676"/>
                    </a:cubicBezTo>
                    <a:cubicBezTo>
                      <a:pt x="493521" y="2660734"/>
                      <a:pt x="483602" y="2647415"/>
                      <a:pt x="523631" y="2624815"/>
                    </a:cubicBezTo>
                    <a:cubicBezTo>
                      <a:pt x="748571" y="2497786"/>
                      <a:pt x="971527" y="2366789"/>
                      <a:pt x="1194978" y="2237068"/>
                    </a:cubicBezTo>
                    <a:cubicBezTo>
                      <a:pt x="1222184" y="2221340"/>
                      <a:pt x="1248822" y="2205045"/>
                      <a:pt x="1275744" y="2189034"/>
                    </a:cubicBezTo>
                    <a:lnTo>
                      <a:pt x="1275744" y="2189034"/>
                    </a:lnTo>
                    <a:cubicBezTo>
                      <a:pt x="1427357" y="2105647"/>
                      <a:pt x="1424735" y="2105859"/>
                      <a:pt x="1450453" y="2277026"/>
                    </a:cubicBezTo>
                    <a:cubicBezTo>
                      <a:pt x="1465968" y="2380109"/>
                      <a:pt x="1490482" y="2481704"/>
                      <a:pt x="1510886" y="2583794"/>
                    </a:cubicBezTo>
                    <a:cubicBezTo>
                      <a:pt x="1412621" y="2666756"/>
                      <a:pt x="906772" y="2949436"/>
                      <a:pt x="679211" y="3078945"/>
                    </a:cubicBezTo>
                    <a:cubicBezTo>
                      <a:pt x="651156" y="3095027"/>
                      <a:pt x="592707" y="3136260"/>
                      <a:pt x="585197" y="3095735"/>
                    </a:cubicBezTo>
                    <a:lnTo>
                      <a:pt x="585197" y="3095735"/>
                    </a:lnTo>
                    <a:close/>
                    <a:moveTo>
                      <a:pt x="697065" y="3641542"/>
                    </a:moveTo>
                    <a:cubicBezTo>
                      <a:pt x="676236" y="3544764"/>
                      <a:pt x="642938" y="3367292"/>
                      <a:pt x="617999" y="3271720"/>
                    </a:cubicBezTo>
                    <a:cubicBezTo>
                      <a:pt x="600996" y="3206257"/>
                      <a:pt x="599296" y="3183444"/>
                      <a:pt x="660224" y="3150004"/>
                    </a:cubicBezTo>
                    <a:cubicBezTo>
                      <a:pt x="879567" y="3028997"/>
                      <a:pt x="1461860" y="2690702"/>
                      <a:pt x="1486089" y="2675966"/>
                    </a:cubicBezTo>
                    <a:cubicBezTo>
                      <a:pt x="1516412" y="2657263"/>
                      <a:pt x="1535328" y="2669165"/>
                      <a:pt x="1541917" y="2702888"/>
                    </a:cubicBezTo>
                    <a:cubicBezTo>
                      <a:pt x="1568130" y="2837923"/>
                      <a:pt x="1593564" y="2980467"/>
                      <a:pt x="1622116" y="3115289"/>
                    </a:cubicBezTo>
                    <a:cubicBezTo>
                      <a:pt x="1628988" y="3147808"/>
                      <a:pt x="1634797" y="3136472"/>
                      <a:pt x="1605041" y="3154113"/>
                    </a:cubicBezTo>
                    <a:cubicBezTo>
                      <a:pt x="1542767" y="3191025"/>
                      <a:pt x="984846" y="3511325"/>
                      <a:pt x="749775" y="3644729"/>
                    </a:cubicBezTo>
                    <a:cubicBezTo>
                      <a:pt x="728096" y="3656632"/>
                      <a:pt x="701670" y="3675052"/>
                      <a:pt x="697065" y="3641542"/>
                    </a:cubicBezTo>
                    <a:lnTo>
                      <a:pt x="697065" y="3641542"/>
                    </a:lnTo>
                    <a:close/>
                    <a:moveTo>
                      <a:pt x="815167" y="4195141"/>
                    </a:moveTo>
                    <a:cubicBezTo>
                      <a:pt x="792638" y="4082139"/>
                      <a:pt x="753530" y="3888160"/>
                      <a:pt x="727813" y="3775868"/>
                    </a:cubicBezTo>
                    <a:cubicBezTo>
                      <a:pt x="720019" y="3741436"/>
                      <a:pt x="726325" y="3724928"/>
                      <a:pt x="756931" y="3707500"/>
                    </a:cubicBezTo>
                    <a:cubicBezTo>
                      <a:pt x="1016798" y="3559855"/>
                      <a:pt x="1585204" y="3229211"/>
                      <a:pt x="1642378" y="3194638"/>
                    </a:cubicBezTo>
                    <a:cubicBezTo>
                      <a:pt x="1658389" y="3302751"/>
                      <a:pt x="1710462" y="3563397"/>
                      <a:pt x="1731079" y="3670872"/>
                    </a:cubicBezTo>
                    <a:cubicBezTo>
                      <a:pt x="1646133" y="3740444"/>
                      <a:pt x="1100539" y="4055714"/>
                      <a:pt x="871490" y="4182246"/>
                    </a:cubicBezTo>
                    <a:cubicBezTo>
                      <a:pt x="847473" y="4195920"/>
                      <a:pt x="823456" y="4213844"/>
                      <a:pt x="815167" y="4195141"/>
                    </a:cubicBezTo>
                    <a:lnTo>
                      <a:pt x="815167" y="4195141"/>
                    </a:lnTo>
                    <a:close/>
                    <a:moveTo>
                      <a:pt x="922713" y="4734217"/>
                    </a:moveTo>
                    <a:cubicBezTo>
                      <a:pt x="899687" y="4621924"/>
                      <a:pt x="861572" y="4422347"/>
                      <a:pt x="837342" y="4310338"/>
                    </a:cubicBezTo>
                    <a:cubicBezTo>
                      <a:pt x="832525" y="4287809"/>
                      <a:pt x="829832" y="4269389"/>
                      <a:pt x="852858" y="4256495"/>
                    </a:cubicBezTo>
                    <a:cubicBezTo>
                      <a:pt x="1123352" y="4105165"/>
                      <a:pt x="1639828" y="3798043"/>
                      <a:pt x="1740147" y="3734634"/>
                    </a:cubicBezTo>
                    <a:cubicBezTo>
                      <a:pt x="1762676" y="3865064"/>
                      <a:pt x="1815812" y="4092837"/>
                      <a:pt x="1841529" y="4222771"/>
                    </a:cubicBezTo>
                    <a:cubicBezTo>
                      <a:pt x="1672205" y="4322453"/>
                      <a:pt x="1214816" y="4596419"/>
                      <a:pt x="979745" y="4729824"/>
                    </a:cubicBezTo>
                    <a:cubicBezTo>
                      <a:pt x="958066" y="4741939"/>
                      <a:pt x="929018" y="4773749"/>
                      <a:pt x="922713" y="4734217"/>
                    </a:cubicBezTo>
                    <a:lnTo>
                      <a:pt x="922713" y="4734217"/>
                    </a:lnTo>
                    <a:close/>
                    <a:moveTo>
                      <a:pt x="1036919" y="5280731"/>
                    </a:moveTo>
                    <a:cubicBezTo>
                      <a:pt x="1014814" y="5170422"/>
                      <a:pt x="975281" y="4968862"/>
                      <a:pt x="948855" y="4859545"/>
                    </a:cubicBezTo>
                    <a:cubicBezTo>
                      <a:pt x="937662" y="4813211"/>
                      <a:pt x="931640" y="4819304"/>
                      <a:pt x="968055" y="4798687"/>
                    </a:cubicBezTo>
                    <a:cubicBezTo>
                      <a:pt x="1223530" y="4654159"/>
                      <a:pt x="1771036" y="4336269"/>
                      <a:pt x="1848756" y="4291918"/>
                    </a:cubicBezTo>
                    <a:cubicBezTo>
                      <a:pt x="1864979" y="4383594"/>
                      <a:pt x="1926333" y="4664078"/>
                      <a:pt x="1945320" y="4755542"/>
                    </a:cubicBezTo>
                    <a:cubicBezTo>
                      <a:pt x="1951130" y="4783455"/>
                      <a:pt x="1954176" y="4777221"/>
                      <a:pt x="1936393" y="4788273"/>
                    </a:cubicBezTo>
                    <a:cubicBezTo>
                      <a:pt x="1840821" y="4840912"/>
                      <a:pt x="1336885" y="5132873"/>
                      <a:pt x="1102735" y="5267412"/>
                    </a:cubicBezTo>
                    <a:cubicBezTo>
                      <a:pt x="1082827" y="5279031"/>
                      <a:pt x="1062423" y="5293342"/>
                      <a:pt x="1036919" y="5280731"/>
                    </a:cubicBezTo>
                    <a:lnTo>
                      <a:pt x="1036919" y="5280731"/>
                    </a:lnTo>
                    <a:close/>
                    <a:moveTo>
                      <a:pt x="2052441" y="5326640"/>
                    </a:moveTo>
                    <a:cubicBezTo>
                      <a:pt x="1959986" y="5380484"/>
                      <a:pt x="1437984" y="5680592"/>
                      <a:pt x="1220838" y="5805283"/>
                    </a:cubicBezTo>
                    <a:cubicBezTo>
                      <a:pt x="1191224" y="5822287"/>
                      <a:pt x="1153604" y="5851334"/>
                      <a:pt x="1143898" y="5815202"/>
                    </a:cubicBezTo>
                    <a:cubicBezTo>
                      <a:pt x="1121085" y="5702909"/>
                      <a:pt x="1079356" y="5511339"/>
                      <a:pt x="1055126" y="5399613"/>
                    </a:cubicBezTo>
                    <a:cubicBezTo>
                      <a:pt x="1050309" y="5376800"/>
                      <a:pt x="1047829" y="5358663"/>
                      <a:pt x="1070925" y="5346052"/>
                    </a:cubicBezTo>
                    <a:cubicBezTo>
                      <a:pt x="1341703" y="5195502"/>
                      <a:pt x="1878441" y="4889301"/>
                      <a:pt x="1966503" y="4841975"/>
                    </a:cubicBezTo>
                    <a:cubicBezTo>
                      <a:pt x="1987829" y="4953276"/>
                      <a:pt x="2037138" y="5199328"/>
                      <a:pt x="2060872" y="5310416"/>
                    </a:cubicBezTo>
                    <a:cubicBezTo>
                      <a:pt x="2064343" y="5323240"/>
                      <a:pt x="2052441" y="5326640"/>
                      <a:pt x="2052441" y="5326640"/>
                    </a:cubicBezTo>
                    <a:close/>
                  </a:path>
                </a:pathLst>
              </a:custGeom>
              <a:solidFill>
                <a:srgbClr val="B4B4B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116">
                <a:extLst>
                  <a:ext uri="{FF2B5EF4-FFF2-40B4-BE49-F238E27FC236}">
                    <a16:creationId xmlns:a16="http://schemas.microsoft.com/office/drawing/2014/main" id="{63D4A0F4-C336-4706-8916-B9D3DA9306B6}"/>
                  </a:ext>
                </a:extLst>
              </p:cNvPr>
              <p:cNvSpPr/>
              <p:nvPr/>
            </p:nvSpPr>
            <p:spPr>
              <a:xfrm>
                <a:off x="1516207" y="4026539"/>
                <a:ext cx="822546" cy="435990"/>
              </a:xfrm>
              <a:custGeom>
                <a:avLst/>
                <a:gdLst>
                  <a:gd name="connsiteX0" fmla="*/ 1025300 w 2064980"/>
                  <a:gd name="connsiteY0" fmla="*/ 0 h 1094541"/>
                  <a:gd name="connsiteX1" fmla="*/ 0 w 2064980"/>
                  <a:gd name="connsiteY1" fmla="*/ 506557 h 1094541"/>
                  <a:gd name="connsiteX2" fmla="*/ 64613 w 2064980"/>
                  <a:gd name="connsiteY2" fmla="*/ 532770 h 1094541"/>
                  <a:gd name="connsiteX3" fmla="*/ 1025583 w 2064980"/>
                  <a:gd name="connsiteY3" fmla="*/ 1090550 h 1094541"/>
                  <a:gd name="connsiteX4" fmla="*/ 1063699 w 2064980"/>
                  <a:gd name="connsiteY4" fmla="*/ 1090762 h 1094541"/>
                  <a:gd name="connsiteX5" fmla="*/ 2064981 w 2064980"/>
                  <a:gd name="connsiteY5" fmla="*/ 506769 h 1094541"/>
                  <a:gd name="connsiteX6" fmla="*/ 1025300 w 2064980"/>
                  <a:gd name="connsiteY6" fmla="*/ 0 h 1094541"/>
                  <a:gd name="connsiteX7" fmla="*/ 1025300 w 2064980"/>
                  <a:gd name="connsiteY7" fmla="*/ 0 h 109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4980" h="1094541">
                    <a:moveTo>
                      <a:pt x="1025300" y="0"/>
                    </a:moveTo>
                    <a:cubicBezTo>
                      <a:pt x="1025300" y="0"/>
                      <a:pt x="45413" y="471133"/>
                      <a:pt x="0" y="506557"/>
                    </a:cubicBezTo>
                    <a:cubicBezTo>
                      <a:pt x="24796" y="507053"/>
                      <a:pt x="44209" y="520868"/>
                      <a:pt x="64613" y="532770"/>
                    </a:cubicBezTo>
                    <a:cubicBezTo>
                      <a:pt x="384842" y="718815"/>
                      <a:pt x="705071" y="904788"/>
                      <a:pt x="1025583" y="1090550"/>
                    </a:cubicBezTo>
                    <a:cubicBezTo>
                      <a:pt x="1038194" y="1094942"/>
                      <a:pt x="1051796" y="1096642"/>
                      <a:pt x="1063699" y="1090762"/>
                    </a:cubicBezTo>
                    <a:cubicBezTo>
                      <a:pt x="1212549" y="1016939"/>
                      <a:pt x="1970258" y="581513"/>
                      <a:pt x="2064981" y="506769"/>
                    </a:cubicBezTo>
                    <a:cubicBezTo>
                      <a:pt x="2054779" y="498764"/>
                      <a:pt x="1025300" y="0"/>
                      <a:pt x="1025300" y="0"/>
                    </a:cubicBezTo>
                    <a:lnTo>
                      <a:pt x="1025300" y="0"/>
                    </a:lnTo>
                    <a:close/>
                  </a:path>
                </a:pathLst>
              </a:custGeom>
              <a:solidFill>
                <a:srgbClr val="DCDADA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6F0631F-8D1A-4F1F-91C2-EA34BC5077F4}"/>
                </a:ext>
              </a:extLst>
            </p:cNvPr>
            <p:cNvGrpSpPr/>
            <p:nvPr/>
          </p:nvGrpSpPr>
          <p:grpSpPr>
            <a:xfrm>
              <a:off x="1865230" y="2548476"/>
              <a:ext cx="617376" cy="1846375"/>
              <a:chOff x="1642152" y="2024611"/>
              <a:chExt cx="908132" cy="2384550"/>
            </a:xfrm>
          </p:grpSpPr>
          <p:sp>
            <p:nvSpPr>
              <p:cNvPr id="32" name="Graphic 2">
                <a:extLst>
                  <a:ext uri="{FF2B5EF4-FFF2-40B4-BE49-F238E27FC236}">
                    <a16:creationId xmlns:a16="http://schemas.microsoft.com/office/drawing/2014/main" id="{CED07D1A-FF1D-497C-9725-68ED7C18EDA5}"/>
                  </a:ext>
                </a:extLst>
              </p:cNvPr>
              <p:cNvSpPr/>
              <p:nvPr/>
            </p:nvSpPr>
            <p:spPr>
              <a:xfrm>
                <a:off x="1642152" y="2550487"/>
                <a:ext cx="536425" cy="743574"/>
              </a:xfrm>
              <a:custGeom>
                <a:avLst/>
                <a:gdLst>
                  <a:gd name="connsiteX0" fmla="*/ 5799 w 536425"/>
                  <a:gd name="connsiteY0" fmla="*/ 257080 h 743574"/>
                  <a:gd name="connsiteX1" fmla="*/ 43042 w 536425"/>
                  <a:gd name="connsiteY1" fmla="*/ 34766 h 743574"/>
                  <a:gd name="connsiteX2" fmla="*/ 54377 w 536425"/>
                  <a:gd name="connsiteY2" fmla="*/ 0 h 743574"/>
                  <a:gd name="connsiteX3" fmla="*/ 62282 w 536425"/>
                  <a:gd name="connsiteY3" fmla="*/ 49244 h 743574"/>
                  <a:gd name="connsiteX4" fmla="*/ 125528 w 536425"/>
                  <a:gd name="connsiteY4" fmla="*/ 119063 h 743574"/>
                  <a:gd name="connsiteX5" fmla="*/ 160390 w 536425"/>
                  <a:gd name="connsiteY5" fmla="*/ 136303 h 743574"/>
                  <a:gd name="connsiteX6" fmla="*/ 160104 w 536425"/>
                  <a:gd name="connsiteY6" fmla="*/ 193072 h 743574"/>
                  <a:gd name="connsiteX7" fmla="*/ 237066 w 536425"/>
                  <a:gd name="connsiteY7" fmla="*/ 210217 h 743574"/>
                  <a:gd name="connsiteX8" fmla="*/ 261736 w 536425"/>
                  <a:gd name="connsiteY8" fmla="*/ 189928 h 743574"/>
                  <a:gd name="connsiteX9" fmla="*/ 321458 w 536425"/>
                  <a:gd name="connsiteY9" fmla="*/ 202025 h 743574"/>
                  <a:gd name="connsiteX10" fmla="*/ 441187 w 536425"/>
                  <a:gd name="connsiteY10" fmla="*/ 184404 h 743574"/>
                  <a:gd name="connsiteX11" fmla="*/ 493860 w 536425"/>
                  <a:gd name="connsiteY11" fmla="*/ 181642 h 743574"/>
                  <a:gd name="connsiteX12" fmla="*/ 536151 w 536425"/>
                  <a:gd name="connsiteY12" fmla="*/ 285941 h 743574"/>
                  <a:gd name="connsiteX13" fmla="*/ 517958 w 536425"/>
                  <a:gd name="connsiteY13" fmla="*/ 310706 h 743574"/>
                  <a:gd name="connsiteX14" fmla="*/ 430805 w 536425"/>
                  <a:gd name="connsiteY14" fmla="*/ 348615 h 743574"/>
                  <a:gd name="connsiteX15" fmla="*/ 393086 w 536425"/>
                  <a:gd name="connsiteY15" fmla="*/ 403003 h 743574"/>
                  <a:gd name="connsiteX16" fmla="*/ 410993 w 536425"/>
                  <a:gd name="connsiteY16" fmla="*/ 625126 h 743574"/>
                  <a:gd name="connsiteX17" fmla="*/ 413564 w 536425"/>
                  <a:gd name="connsiteY17" fmla="*/ 701231 h 743574"/>
                  <a:gd name="connsiteX18" fmla="*/ 55710 w 536425"/>
                  <a:gd name="connsiteY18" fmla="*/ 665702 h 743574"/>
                  <a:gd name="connsiteX19" fmla="*/ 38470 w 536425"/>
                  <a:gd name="connsiteY19" fmla="*/ 644938 h 743574"/>
                  <a:gd name="connsiteX20" fmla="*/ 35327 w 536425"/>
                  <a:gd name="connsiteY20" fmla="*/ 636842 h 743574"/>
                  <a:gd name="connsiteX21" fmla="*/ 5799 w 536425"/>
                  <a:gd name="connsiteY21" fmla="*/ 257080 h 74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6425" h="743574">
                    <a:moveTo>
                      <a:pt x="5799" y="257080"/>
                    </a:moveTo>
                    <a:cubicBezTo>
                      <a:pt x="-8488" y="180594"/>
                      <a:pt x="3513" y="104299"/>
                      <a:pt x="43042" y="34766"/>
                    </a:cubicBezTo>
                    <a:cubicBezTo>
                      <a:pt x="49233" y="23908"/>
                      <a:pt x="53900" y="12668"/>
                      <a:pt x="54377" y="0"/>
                    </a:cubicBezTo>
                    <a:cubicBezTo>
                      <a:pt x="64378" y="15050"/>
                      <a:pt x="60568" y="41529"/>
                      <a:pt x="62282" y="49244"/>
                    </a:cubicBezTo>
                    <a:cubicBezTo>
                      <a:pt x="69331" y="82010"/>
                      <a:pt x="91334" y="95917"/>
                      <a:pt x="125528" y="119063"/>
                    </a:cubicBezTo>
                    <a:cubicBezTo>
                      <a:pt x="135625" y="125921"/>
                      <a:pt x="154770" y="135636"/>
                      <a:pt x="160390" y="136303"/>
                    </a:cubicBezTo>
                    <a:cubicBezTo>
                      <a:pt x="134958" y="156115"/>
                      <a:pt x="139911" y="176879"/>
                      <a:pt x="160104" y="193072"/>
                    </a:cubicBezTo>
                    <a:cubicBezTo>
                      <a:pt x="182202" y="210788"/>
                      <a:pt x="210968" y="215075"/>
                      <a:pt x="237066" y="210217"/>
                    </a:cubicBezTo>
                    <a:cubicBezTo>
                      <a:pt x="246210" y="208502"/>
                      <a:pt x="252782" y="201930"/>
                      <a:pt x="261736" y="189928"/>
                    </a:cubicBezTo>
                    <a:cubicBezTo>
                      <a:pt x="282500" y="189548"/>
                      <a:pt x="300884" y="200692"/>
                      <a:pt x="321458" y="202025"/>
                    </a:cubicBezTo>
                    <a:cubicBezTo>
                      <a:pt x="362701" y="204692"/>
                      <a:pt x="402801" y="201073"/>
                      <a:pt x="441187" y="184404"/>
                    </a:cubicBezTo>
                    <a:cubicBezTo>
                      <a:pt x="458237" y="177070"/>
                      <a:pt x="475667" y="170783"/>
                      <a:pt x="493860" y="181642"/>
                    </a:cubicBezTo>
                    <a:cubicBezTo>
                      <a:pt x="517958" y="197834"/>
                      <a:pt x="538342" y="239268"/>
                      <a:pt x="536151" y="285941"/>
                    </a:cubicBezTo>
                    <a:cubicBezTo>
                      <a:pt x="538151" y="300133"/>
                      <a:pt x="528912" y="305943"/>
                      <a:pt x="517958" y="310706"/>
                    </a:cubicBezTo>
                    <a:cubicBezTo>
                      <a:pt x="488907" y="323374"/>
                      <a:pt x="460142" y="336709"/>
                      <a:pt x="430805" y="348615"/>
                    </a:cubicBezTo>
                    <a:cubicBezTo>
                      <a:pt x="405849" y="358711"/>
                      <a:pt x="390990" y="372237"/>
                      <a:pt x="393086" y="403003"/>
                    </a:cubicBezTo>
                    <a:cubicBezTo>
                      <a:pt x="398134" y="477107"/>
                      <a:pt x="384227" y="552259"/>
                      <a:pt x="410993" y="625126"/>
                    </a:cubicBezTo>
                    <a:cubicBezTo>
                      <a:pt x="417184" y="641985"/>
                      <a:pt x="415565" y="694753"/>
                      <a:pt x="413564" y="701231"/>
                    </a:cubicBezTo>
                    <a:cubicBezTo>
                      <a:pt x="285834" y="774478"/>
                      <a:pt x="168200" y="746284"/>
                      <a:pt x="55710" y="665702"/>
                    </a:cubicBezTo>
                    <a:cubicBezTo>
                      <a:pt x="48566" y="659892"/>
                      <a:pt x="43137" y="652748"/>
                      <a:pt x="38470" y="644938"/>
                    </a:cubicBezTo>
                    <a:cubicBezTo>
                      <a:pt x="36946" y="642461"/>
                      <a:pt x="35993" y="639699"/>
                      <a:pt x="35327" y="636842"/>
                    </a:cubicBezTo>
                    <a:cubicBezTo>
                      <a:pt x="35327" y="635508"/>
                      <a:pt x="29135" y="381667"/>
                      <a:pt x="5799" y="257080"/>
                    </a:cubicBezTo>
                    <a:close/>
                  </a:path>
                </a:pathLst>
              </a:custGeom>
              <a:solidFill>
                <a:srgbClr val="DB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2">
                <a:extLst>
                  <a:ext uri="{FF2B5EF4-FFF2-40B4-BE49-F238E27FC236}">
                    <a16:creationId xmlns:a16="http://schemas.microsoft.com/office/drawing/2014/main" id="{A98BE01D-73F3-4DB0-A247-B25F3F219405}"/>
                  </a:ext>
                </a:extLst>
              </p:cNvPr>
              <p:cNvSpPr/>
              <p:nvPr/>
            </p:nvSpPr>
            <p:spPr>
              <a:xfrm>
                <a:off x="1674359" y="3288103"/>
                <a:ext cx="207019" cy="817587"/>
              </a:xfrm>
              <a:custGeom>
                <a:avLst/>
                <a:gdLst>
                  <a:gd name="connsiteX0" fmla="*/ 9216 w 207019"/>
                  <a:gd name="connsiteY0" fmla="*/ 795528 h 817587"/>
                  <a:gd name="connsiteX1" fmla="*/ 2644 w 207019"/>
                  <a:gd name="connsiteY1" fmla="*/ 767906 h 817587"/>
                  <a:gd name="connsiteX2" fmla="*/ 15788 w 207019"/>
                  <a:gd name="connsiteY2" fmla="*/ 631889 h 817587"/>
                  <a:gd name="connsiteX3" fmla="*/ 23027 w 207019"/>
                  <a:gd name="connsiteY3" fmla="*/ 498348 h 817587"/>
                  <a:gd name="connsiteX4" fmla="*/ 38172 w 207019"/>
                  <a:gd name="connsiteY4" fmla="*/ 384239 h 817587"/>
                  <a:gd name="connsiteX5" fmla="*/ 33505 w 207019"/>
                  <a:gd name="connsiteY5" fmla="*/ 173546 h 817587"/>
                  <a:gd name="connsiteX6" fmla="*/ 21408 w 207019"/>
                  <a:gd name="connsiteY6" fmla="*/ 54197 h 817587"/>
                  <a:gd name="connsiteX7" fmla="*/ 18455 w 207019"/>
                  <a:gd name="connsiteY7" fmla="*/ 0 h 817587"/>
                  <a:gd name="connsiteX8" fmla="*/ 45221 w 207019"/>
                  <a:gd name="connsiteY8" fmla="*/ 53626 h 817587"/>
                  <a:gd name="connsiteX9" fmla="*/ 148948 w 207019"/>
                  <a:gd name="connsiteY9" fmla="*/ 118682 h 817587"/>
                  <a:gd name="connsiteX10" fmla="*/ 191620 w 207019"/>
                  <a:gd name="connsiteY10" fmla="*/ 185547 h 817587"/>
                  <a:gd name="connsiteX11" fmla="*/ 206955 w 207019"/>
                  <a:gd name="connsiteY11" fmla="*/ 378428 h 817587"/>
                  <a:gd name="connsiteX12" fmla="*/ 114182 w 207019"/>
                  <a:gd name="connsiteY12" fmla="*/ 787908 h 817587"/>
                  <a:gd name="connsiteX13" fmla="*/ 72557 w 207019"/>
                  <a:gd name="connsiteY13" fmla="*/ 817531 h 817587"/>
                  <a:gd name="connsiteX14" fmla="*/ 9216 w 207019"/>
                  <a:gd name="connsiteY14" fmla="*/ 795528 h 81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7019" h="817587">
                    <a:moveTo>
                      <a:pt x="9216" y="795528"/>
                    </a:moveTo>
                    <a:cubicBezTo>
                      <a:pt x="4073" y="787051"/>
                      <a:pt x="-4309" y="779241"/>
                      <a:pt x="2644" y="767906"/>
                    </a:cubicBezTo>
                    <a:cubicBezTo>
                      <a:pt x="11693" y="723043"/>
                      <a:pt x="17122" y="677704"/>
                      <a:pt x="15788" y="631889"/>
                    </a:cubicBezTo>
                    <a:cubicBezTo>
                      <a:pt x="15312" y="627698"/>
                      <a:pt x="20646" y="538639"/>
                      <a:pt x="23027" y="498348"/>
                    </a:cubicBezTo>
                    <a:cubicBezTo>
                      <a:pt x="23599" y="477869"/>
                      <a:pt x="36648" y="392240"/>
                      <a:pt x="38172" y="384239"/>
                    </a:cubicBezTo>
                    <a:cubicBezTo>
                      <a:pt x="51031" y="318897"/>
                      <a:pt x="34934" y="178499"/>
                      <a:pt x="33505" y="173546"/>
                    </a:cubicBezTo>
                    <a:cubicBezTo>
                      <a:pt x="25599" y="147066"/>
                      <a:pt x="22265" y="78296"/>
                      <a:pt x="21408" y="54197"/>
                    </a:cubicBezTo>
                    <a:cubicBezTo>
                      <a:pt x="21408" y="49054"/>
                      <a:pt x="18741" y="14097"/>
                      <a:pt x="18455" y="0"/>
                    </a:cubicBezTo>
                    <a:cubicBezTo>
                      <a:pt x="37315" y="38672"/>
                      <a:pt x="43316" y="48959"/>
                      <a:pt x="45221" y="53626"/>
                    </a:cubicBezTo>
                    <a:cubicBezTo>
                      <a:pt x="62366" y="89249"/>
                      <a:pt x="104752" y="104013"/>
                      <a:pt x="148948" y="118682"/>
                    </a:cubicBezTo>
                    <a:cubicBezTo>
                      <a:pt x="181809" y="129540"/>
                      <a:pt x="189334" y="151448"/>
                      <a:pt x="191620" y="185547"/>
                    </a:cubicBezTo>
                    <a:cubicBezTo>
                      <a:pt x="196001" y="252127"/>
                      <a:pt x="208003" y="311372"/>
                      <a:pt x="206955" y="378428"/>
                    </a:cubicBezTo>
                    <a:cubicBezTo>
                      <a:pt x="172284" y="525018"/>
                      <a:pt x="145900" y="651510"/>
                      <a:pt x="114182" y="787908"/>
                    </a:cubicBezTo>
                    <a:cubicBezTo>
                      <a:pt x="108752" y="812197"/>
                      <a:pt x="96084" y="816578"/>
                      <a:pt x="72557" y="817531"/>
                    </a:cubicBezTo>
                    <a:cubicBezTo>
                      <a:pt x="45602" y="818484"/>
                      <a:pt x="19979" y="807339"/>
                      <a:pt x="9216" y="795528"/>
                    </a:cubicBezTo>
                    <a:close/>
                  </a:path>
                </a:pathLst>
              </a:custGeom>
              <a:solidFill>
                <a:srgbClr val="3F3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25BC120-F2AB-468A-9529-C8A9C64DACD3}"/>
                  </a:ext>
                </a:extLst>
              </p:cNvPr>
              <p:cNvSpPr/>
              <p:nvPr/>
            </p:nvSpPr>
            <p:spPr>
              <a:xfrm>
                <a:off x="1763585" y="2024611"/>
                <a:ext cx="786699" cy="811911"/>
              </a:xfrm>
              <a:custGeom>
                <a:avLst/>
                <a:gdLst>
                  <a:gd name="connsiteX0" fmla="*/ 136779 w 786699"/>
                  <a:gd name="connsiteY0" fmla="*/ 434626 h 811911"/>
                  <a:gd name="connsiteX1" fmla="*/ 210026 w 786699"/>
                  <a:gd name="connsiteY1" fmla="*/ 583026 h 811911"/>
                  <a:gd name="connsiteX2" fmla="*/ 166878 w 786699"/>
                  <a:gd name="connsiteY2" fmla="*/ 657606 h 811911"/>
                  <a:gd name="connsiteX3" fmla="*/ 136684 w 786699"/>
                  <a:gd name="connsiteY3" fmla="*/ 719043 h 811911"/>
                  <a:gd name="connsiteX4" fmla="*/ 71819 w 786699"/>
                  <a:gd name="connsiteY4" fmla="*/ 736092 h 811911"/>
                  <a:gd name="connsiteX5" fmla="*/ 20574 w 786699"/>
                  <a:gd name="connsiteY5" fmla="*/ 697326 h 811911"/>
                  <a:gd name="connsiteX6" fmla="*/ 37052 w 786699"/>
                  <a:gd name="connsiteY6" fmla="*/ 663702 h 811911"/>
                  <a:gd name="connsiteX7" fmla="*/ 91726 w 786699"/>
                  <a:gd name="connsiteY7" fmla="*/ 619697 h 811911"/>
                  <a:gd name="connsiteX8" fmla="*/ 83153 w 786699"/>
                  <a:gd name="connsiteY8" fmla="*/ 596742 h 811911"/>
                  <a:gd name="connsiteX9" fmla="*/ 71247 w 786699"/>
                  <a:gd name="connsiteY9" fmla="*/ 565118 h 811911"/>
                  <a:gd name="connsiteX10" fmla="*/ 111824 w 786699"/>
                  <a:gd name="connsiteY10" fmla="*/ 559022 h 811911"/>
                  <a:gd name="connsiteX11" fmla="*/ 121730 w 786699"/>
                  <a:gd name="connsiteY11" fmla="*/ 566357 h 811911"/>
                  <a:gd name="connsiteX12" fmla="*/ 139351 w 786699"/>
                  <a:gd name="connsiteY12" fmla="*/ 570929 h 811911"/>
                  <a:gd name="connsiteX13" fmla="*/ 136398 w 786699"/>
                  <a:gd name="connsiteY13" fmla="*/ 553022 h 811911"/>
                  <a:gd name="connsiteX14" fmla="*/ 136779 w 786699"/>
                  <a:gd name="connsiteY14" fmla="*/ 434626 h 811911"/>
                  <a:gd name="connsiteX15" fmla="*/ 778288 w 786699"/>
                  <a:gd name="connsiteY15" fmla="*/ 313754 h 811911"/>
                  <a:gd name="connsiteX16" fmla="*/ 786575 w 786699"/>
                  <a:gd name="connsiteY16" fmla="*/ 341376 h 811911"/>
                  <a:gd name="connsiteX17" fmla="*/ 785527 w 786699"/>
                  <a:gd name="connsiteY17" fmla="*/ 371761 h 811911"/>
                  <a:gd name="connsiteX18" fmla="*/ 708660 w 786699"/>
                  <a:gd name="connsiteY18" fmla="*/ 435959 h 811911"/>
                  <a:gd name="connsiteX19" fmla="*/ 674466 w 786699"/>
                  <a:gd name="connsiteY19" fmla="*/ 473012 h 811911"/>
                  <a:gd name="connsiteX20" fmla="*/ 579406 w 786699"/>
                  <a:gd name="connsiteY20" fmla="*/ 693992 h 811911"/>
                  <a:gd name="connsiteX21" fmla="*/ 532257 w 786699"/>
                  <a:gd name="connsiteY21" fmla="*/ 744760 h 811911"/>
                  <a:gd name="connsiteX22" fmla="*/ 414719 w 786699"/>
                  <a:gd name="connsiteY22" fmla="*/ 811911 h 811911"/>
                  <a:gd name="connsiteX23" fmla="*/ 370999 w 786699"/>
                  <a:gd name="connsiteY23" fmla="*/ 712851 h 811911"/>
                  <a:gd name="connsiteX24" fmla="*/ 425863 w 786699"/>
                  <a:gd name="connsiteY24" fmla="*/ 681609 h 811911"/>
                  <a:gd name="connsiteX25" fmla="*/ 517208 w 786699"/>
                  <a:gd name="connsiteY25" fmla="*/ 596646 h 811911"/>
                  <a:gd name="connsiteX26" fmla="*/ 616268 w 786699"/>
                  <a:gd name="connsiteY26" fmla="*/ 404908 h 811911"/>
                  <a:gd name="connsiteX27" fmla="*/ 724281 w 786699"/>
                  <a:gd name="connsiteY27" fmla="*/ 341948 h 811911"/>
                  <a:gd name="connsiteX28" fmla="*/ 751808 w 786699"/>
                  <a:gd name="connsiteY28" fmla="*/ 323945 h 811911"/>
                  <a:gd name="connsiteX29" fmla="*/ 778288 w 786699"/>
                  <a:gd name="connsiteY29" fmla="*/ 313754 h 811911"/>
                  <a:gd name="connsiteX30" fmla="*/ 136208 w 786699"/>
                  <a:gd name="connsiteY30" fmla="*/ 0 h 811911"/>
                  <a:gd name="connsiteX31" fmla="*/ 210598 w 786699"/>
                  <a:gd name="connsiteY31" fmla="*/ 44482 h 811911"/>
                  <a:gd name="connsiteX32" fmla="*/ 190214 w 786699"/>
                  <a:gd name="connsiteY32" fmla="*/ 109633 h 811911"/>
                  <a:gd name="connsiteX33" fmla="*/ 158591 w 786699"/>
                  <a:gd name="connsiteY33" fmla="*/ 194215 h 811911"/>
                  <a:gd name="connsiteX34" fmla="*/ 144304 w 786699"/>
                  <a:gd name="connsiteY34" fmla="*/ 312134 h 811911"/>
                  <a:gd name="connsiteX35" fmla="*/ 131445 w 786699"/>
                  <a:gd name="connsiteY35" fmla="*/ 378619 h 811911"/>
                  <a:gd name="connsiteX36" fmla="*/ 35719 w 786699"/>
                  <a:gd name="connsiteY36" fmla="*/ 400336 h 811911"/>
                  <a:gd name="connsiteX37" fmla="*/ 0 w 786699"/>
                  <a:gd name="connsiteY37" fmla="*/ 417386 h 811911"/>
                  <a:gd name="connsiteX38" fmla="*/ 14192 w 786699"/>
                  <a:gd name="connsiteY38" fmla="*/ 386906 h 811911"/>
                  <a:gd name="connsiteX39" fmla="*/ 61532 w 786699"/>
                  <a:gd name="connsiteY39" fmla="*/ 204883 h 811911"/>
                  <a:gd name="connsiteX40" fmla="*/ 86487 w 786699"/>
                  <a:gd name="connsiteY40" fmla="*/ 72295 h 811911"/>
                  <a:gd name="connsiteX41" fmla="*/ 136208 w 786699"/>
                  <a:gd name="connsiteY41" fmla="*/ 0 h 81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6699" h="811911">
                    <a:moveTo>
                      <a:pt x="136779" y="434626"/>
                    </a:moveTo>
                    <a:cubicBezTo>
                      <a:pt x="179165" y="475203"/>
                      <a:pt x="196977" y="528543"/>
                      <a:pt x="210026" y="583026"/>
                    </a:cubicBezTo>
                    <a:cubicBezTo>
                      <a:pt x="218504" y="618268"/>
                      <a:pt x="192119" y="638556"/>
                      <a:pt x="166878" y="657606"/>
                    </a:cubicBezTo>
                    <a:cubicBezTo>
                      <a:pt x="146971" y="672656"/>
                      <a:pt x="125444" y="688181"/>
                      <a:pt x="136684" y="719043"/>
                    </a:cubicBezTo>
                    <a:cubicBezTo>
                      <a:pt x="122015" y="749999"/>
                      <a:pt x="93917" y="738093"/>
                      <a:pt x="71819" y="736092"/>
                    </a:cubicBezTo>
                    <a:cubicBezTo>
                      <a:pt x="49340" y="734092"/>
                      <a:pt x="28575" y="721900"/>
                      <a:pt x="20574" y="697326"/>
                    </a:cubicBezTo>
                    <a:cubicBezTo>
                      <a:pt x="15431" y="681514"/>
                      <a:pt x="28099" y="673227"/>
                      <a:pt x="37052" y="663702"/>
                    </a:cubicBezTo>
                    <a:cubicBezTo>
                      <a:pt x="67913" y="664750"/>
                      <a:pt x="84201" y="647414"/>
                      <a:pt x="91726" y="619697"/>
                    </a:cubicBezTo>
                    <a:cubicBezTo>
                      <a:pt x="94202" y="610553"/>
                      <a:pt x="94964" y="601599"/>
                      <a:pt x="83153" y="596742"/>
                    </a:cubicBezTo>
                    <a:cubicBezTo>
                      <a:pt x="68199" y="590646"/>
                      <a:pt x="61246" y="578454"/>
                      <a:pt x="71247" y="565118"/>
                    </a:cubicBezTo>
                    <a:cubicBezTo>
                      <a:pt x="81153" y="551784"/>
                      <a:pt x="96298" y="547593"/>
                      <a:pt x="111824" y="559022"/>
                    </a:cubicBezTo>
                    <a:cubicBezTo>
                      <a:pt x="115157" y="561499"/>
                      <a:pt x="118110" y="564452"/>
                      <a:pt x="121730" y="566357"/>
                    </a:cubicBezTo>
                    <a:cubicBezTo>
                      <a:pt x="127159" y="569214"/>
                      <a:pt x="130969" y="579501"/>
                      <a:pt x="139351" y="570929"/>
                    </a:cubicBezTo>
                    <a:cubicBezTo>
                      <a:pt x="146495" y="563595"/>
                      <a:pt x="140875" y="559118"/>
                      <a:pt x="136398" y="553022"/>
                    </a:cubicBezTo>
                    <a:cubicBezTo>
                      <a:pt x="95726" y="497586"/>
                      <a:pt x="95822" y="497491"/>
                      <a:pt x="136779" y="434626"/>
                    </a:cubicBezTo>
                    <a:close/>
                    <a:moveTo>
                      <a:pt x="778288" y="313754"/>
                    </a:moveTo>
                    <a:cubicBezTo>
                      <a:pt x="788861" y="319278"/>
                      <a:pt x="786384" y="331470"/>
                      <a:pt x="786575" y="341376"/>
                    </a:cubicBezTo>
                    <a:cubicBezTo>
                      <a:pt x="786765" y="351473"/>
                      <a:pt x="785908" y="361664"/>
                      <a:pt x="785527" y="371761"/>
                    </a:cubicBezTo>
                    <a:cubicBezTo>
                      <a:pt x="766096" y="400526"/>
                      <a:pt x="741331" y="423101"/>
                      <a:pt x="708660" y="435959"/>
                    </a:cubicBezTo>
                    <a:cubicBezTo>
                      <a:pt x="691134" y="442913"/>
                      <a:pt x="681704" y="455676"/>
                      <a:pt x="674466" y="473012"/>
                    </a:cubicBezTo>
                    <a:cubicBezTo>
                      <a:pt x="643986" y="547116"/>
                      <a:pt x="615791" y="622364"/>
                      <a:pt x="579406" y="693992"/>
                    </a:cubicBezTo>
                    <a:cubicBezTo>
                      <a:pt x="568262" y="715899"/>
                      <a:pt x="553974" y="732282"/>
                      <a:pt x="532257" y="744760"/>
                    </a:cubicBezTo>
                    <a:cubicBezTo>
                      <a:pt x="493109" y="767525"/>
                      <a:pt x="456438" y="794004"/>
                      <a:pt x="414719" y="811911"/>
                    </a:cubicBezTo>
                    <a:cubicBezTo>
                      <a:pt x="419195" y="770477"/>
                      <a:pt x="395288" y="741617"/>
                      <a:pt x="370999" y="712851"/>
                    </a:cubicBezTo>
                    <a:cubicBezTo>
                      <a:pt x="395954" y="697897"/>
                      <a:pt x="406337" y="688658"/>
                      <a:pt x="425863" y="681609"/>
                    </a:cubicBezTo>
                    <a:cubicBezTo>
                      <a:pt x="469107" y="666083"/>
                      <a:pt x="497396" y="639032"/>
                      <a:pt x="517208" y="596646"/>
                    </a:cubicBezTo>
                    <a:cubicBezTo>
                      <a:pt x="547592" y="531590"/>
                      <a:pt x="580263" y="467392"/>
                      <a:pt x="616268" y="404908"/>
                    </a:cubicBezTo>
                    <a:cubicBezTo>
                      <a:pt x="641985" y="360331"/>
                      <a:pt x="678466" y="345948"/>
                      <a:pt x="724281" y="341948"/>
                    </a:cubicBezTo>
                    <a:cubicBezTo>
                      <a:pt x="736569" y="340614"/>
                      <a:pt x="742950" y="330518"/>
                      <a:pt x="751808" y="323945"/>
                    </a:cubicBezTo>
                    <a:cubicBezTo>
                      <a:pt x="759619" y="318135"/>
                      <a:pt x="767334" y="308134"/>
                      <a:pt x="778288" y="313754"/>
                    </a:cubicBezTo>
                    <a:close/>
                    <a:moveTo>
                      <a:pt x="136208" y="0"/>
                    </a:moveTo>
                    <a:cubicBezTo>
                      <a:pt x="160973" y="14859"/>
                      <a:pt x="185833" y="29623"/>
                      <a:pt x="210598" y="44482"/>
                    </a:cubicBezTo>
                    <a:cubicBezTo>
                      <a:pt x="216884" y="70295"/>
                      <a:pt x="206407" y="92583"/>
                      <a:pt x="190214" y="109633"/>
                    </a:cubicBezTo>
                    <a:cubicBezTo>
                      <a:pt x="167069" y="134112"/>
                      <a:pt x="160115" y="162782"/>
                      <a:pt x="158591" y="194215"/>
                    </a:cubicBezTo>
                    <a:cubicBezTo>
                      <a:pt x="156210" y="243650"/>
                      <a:pt x="148781" y="262795"/>
                      <a:pt x="144304" y="312134"/>
                    </a:cubicBezTo>
                    <a:cubicBezTo>
                      <a:pt x="143066" y="326231"/>
                      <a:pt x="136112" y="357664"/>
                      <a:pt x="131445" y="378619"/>
                    </a:cubicBezTo>
                    <a:cubicBezTo>
                      <a:pt x="96488" y="366332"/>
                      <a:pt x="65532" y="388715"/>
                      <a:pt x="35719" y="400336"/>
                    </a:cubicBezTo>
                    <a:cubicBezTo>
                      <a:pt x="23432" y="405098"/>
                      <a:pt x="11906" y="411671"/>
                      <a:pt x="0" y="417386"/>
                    </a:cubicBezTo>
                    <a:cubicBezTo>
                      <a:pt x="2191" y="410623"/>
                      <a:pt x="10192" y="392240"/>
                      <a:pt x="14192" y="386906"/>
                    </a:cubicBezTo>
                    <a:cubicBezTo>
                      <a:pt x="45910" y="320421"/>
                      <a:pt x="50578" y="270891"/>
                      <a:pt x="61532" y="204883"/>
                    </a:cubicBezTo>
                    <a:cubicBezTo>
                      <a:pt x="68961" y="160496"/>
                      <a:pt x="74962" y="115824"/>
                      <a:pt x="86487" y="72295"/>
                    </a:cubicBezTo>
                    <a:cubicBezTo>
                      <a:pt x="94298" y="42672"/>
                      <a:pt x="117634" y="22765"/>
                      <a:pt x="136208" y="0"/>
                    </a:cubicBezTo>
                    <a:close/>
                  </a:path>
                </a:pathLst>
              </a:custGeom>
              <a:solidFill>
                <a:srgbClr val="F1B8B8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Graphic 2">
                <a:extLst>
                  <a:ext uri="{FF2B5EF4-FFF2-40B4-BE49-F238E27FC236}">
                    <a16:creationId xmlns:a16="http://schemas.microsoft.com/office/drawing/2014/main" id="{4B6A0A6E-E4A7-44A5-B5FC-E7C6AFF08A3D}"/>
                  </a:ext>
                </a:extLst>
              </p:cNvPr>
              <p:cNvSpPr/>
              <p:nvPr/>
            </p:nvSpPr>
            <p:spPr>
              <a:xfrm>
                <a:off x="1696435" y="2399058"/>
                <a:ext cx="211447" cy="289479"/>
              </a:xfrm>
              <a:custGeom>
                <a:avLst/>
                <a:gdLst>
                  <a:gd name="connsiteX0" fmla="*/ 104297 w 211447"/>
                  <a:gd name="connsiteY0" fmla="*/ 289350 h 289479"/>
                  <a:gd name="connsiteX1" fmla="*/ 53910 w 211447"/>
                  <a:gd name="connsiteY1" fmla="*/ 259537 h 289479"/>
                  <a:gd name="connsiteX2" fmla="*/ 5142 w 211447"/>
                  <a:gd name="connsiteY2" fmla="*/ 172098 h 289479"/>
                  <a:gd name="connsiteX3" fmla="*/ 94 w 211447"/>
                  <a:gd name="connsiteY3" fmla="*/ 151428 h 289479"/>
                  <a:gd name="connsiteX4" fmla="*/ 67150 w 211447"/>
                  <a:gd name="connsiteY4" fmla="*/ 42939 h 289479"/>
                  <a:gd name="connsiteX5" fmla="*/ 192975 w 211447"/>
                  <a:gd name="connsiteY5" fmla="*/ 1219 h 289479"/>
                  <a:gd name="connsiteX6" fmla="*/ 206501 w 211447"/>
                  <a:gd name="connsiteY6" fmla="*/ 13602 h 289479"/>
                  <a:gd name="connsiteX7" fmla="*/ 209834 w 211447"/>
                  <a:gd name="connsiteY7" fmla="*/ 49130 h 289479"/>
                  <a:gd name="connsiteX8" fmla="*/ 208787 w 211447"/>
                  <a:gd name="connsiteY8" fmla="*/ 65037 h 289479"/>
                  <a:gd name="connsiteX9" fmla="*/ 186974 w 211447"/>
                  <a:gd name="connsiteY9" fmla="*/ 89325 h 289479"/>
                  <a:gd name="connsiteX10" fmla="*/ 198595 w 211447"/>
                  <a:gd name="connsiteY10" fmla="*/ 169526 h 289479"/>
                  <a:gd name="connsiteX11" fmla="*/ 210882 w 211447"/>
                  <a:gd name="connsiteY11" fmla="*/ 187147 h 289479"/>
                  <a:gd name="connsiteX12" fmla="*/ 194213 w 211447"/>
                  <a:gd name="connsiteY12" fmla="*/ 198577 h 289479"/>
                  <a:gd name="connsiteX13" fmla="*/ 179735 w 211447"/>
                  <a:gd name="connsiteY13" fmla="*/ 186671 h 289479"/>
                  <a:gd name="connsiteX14" fmla="*/ 142778 w 211447"/>
                  <a:gd name="connsiteY14" fmla="*/ 187814 h 289479"/>
                  <a:gd name="connsiteX15" fmla="*/ 158590 w 211447"/>
                  <a:gd name="connsiteY15" fmla="*/ 227152 h 289479"/>
                  <a:gd name="connsiteX16" fmla="*/ 148684 w 211447"/>
                  <a:gd name="connsiteY16" fmla="*/ 270205 h 289479"/>
                  <a:gd name="connsiteX17" fmla="*/ 104297 w 211447"/>
                  <a:gd name="connsiteY17" fmla="*/ 289350 h 28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447" h="289479">
                    <a:moveTo>
                      <a:pt x="104297" y="289350"/>
                    </a:moveTo>
                    <a:cubicBezTo>
                      <a:pt x="87438" y="279540"/>
                      <a:pt x="69817" y="270777"/>
                      <a:pt x="53910" y="259537"/>
                    </a:cubicBezTo>
                    <a:cubicBezTo>
                      <a:pt x="24002" y="238487"/>
                      <a:pt x="3047" y="211722"/>
                      <a:pt x="5142" y="172098"/>
                    </a:cubicBezTo>
                    <a:cubicBezTo>
                      <a:pt x="5523" y="165335"/>
                      <a:pt x="1904" y="158382"/>
                      <a:pt x="94" y="151428"/>
                    </a:cubicBezTo>
                    <a:cubicBezTo>
                      <a:pt x="-2002" y="100184"/>
                      <a:pt x="31336" y="70752"/>
                      <a:pt x="67150" y="42939"/>
                    </a:cubicBezTo>
                    <a:cubicBezTo>
                      <a:pt x="98201" y="21888"/>
                      <a:pt x="151827" y="-6210"/>
                      <a:pt x="192975" y="1219"/>
                    </a:cubicBezTo>
                    <a:cubicBezTo>
                      <a:pt x="199262" y="4172"/>
                      <a:pt x="204786" y="6934"/>
                      <a:pt x="206501" y="13602"/>
                    </a:cubicBezTo>
                    <a:cubicBezTo>
                      <a:pt x="211454" y="26937"/>
                      <a:pt x="210311" y="37509"/>
                      <a:pt x="209834" y="49130"/>
                    </a:cubicBezTo>
                    <a:cubicBezTo>
                      <a:pt x="210120" y="52178"/>
                      <a:pt x="209263" y="62084"/>
                      <a:pt x="208787" y="65037"/>
                    </a:cubicBezTo>
                    <a:cubicBezTo>
                      <a:pt x="201452" y="57036"/>
                      <a:pt x="190403" y="85611"/>
                      <a:pt x="186974" y="89325"/>
                    </a:cubicBezTo>
                    <a:cubicBezTo>
                      <a:pt x="164305" y="122949"/>
                      <a:pt x="176116" y="140760"/>
                      <a:pt x="198595" y="169526"/>
                    </a:cubicBezTo>
                    <a:cubicBezTo>
                      <a:pt x="202976" y="175146"/>
                      <a:pt x="206691" y="181146"/>
                      <a:pt x="210882" y="187147"/>
                    </a:cubicBezTo>
                    <a:cubicBezTo>
                      <a:pt x="213930" y="191529"/>
                      <a:pt x="204119" y="208007"/>
                      <a:pt x="194213" y="198577"/>
                    </a:cubicBezTo>
                    <a:cubicBezTo>
                      <a:pt x="190689" y="195243"/>
                      <a:pt x="184307" y="188957"/>
                      <a:pt x="179735" y="186671"/>
                    </a:cubicBezTo>
                    <a:cubicBezTo>
                      <a:pt x="171163" y="182385"/>
                      <a:pt x="159733" y="170002"/>
                      <a:pt x="142778" y="187814"/>
                    </a:cubicBezTo>
                    <a:cubicBezTo>
                      <a:pt x="118490" y="213341"/>
                      <a:pt x="153256" y="220008"/>
                      <a:pt x="158590" y="227152"/>
                    </a:cubicBezTo>
                    <a:cubicBezTo>
                      <a:pt x="162971" y="230010"/>
                      <a:pt x="161257" y="256203"/>
                      <a:pt x="148684" y="270205"/>
                    </a:cubicBezTo>
                    <a:cubicBezTo>
                      <a:pt x="136587" y="284016"/>
                      <a:pt x="128300" y="290493"/>
                      <a:pt x="104297" y="289350"/>
                    </a:cubicBezTo>
                    <a:close/>
                  </a:path>
                </a:pathLst>
              </a:custGeom>
              <a:solidFill>
                <a:srgbClr val="3E38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Graphic 2">
                <a:extLst>
                  <a:ext uri="{FF2B5EF4-FFF2-40B4-BE49-F238E27FC236}">
                    <a16:creationId xmlns:a16="http://schemas.microsoft.com/office/drawing/2014/main" id="{8C7CEDA5-35A6-4BA7-9158-D64E743B7479}"/>
                  </a:ext>
                </a:extLst>
              </p:cNvPr>
              <p:cNvSpPr/>
              <p:nvPr/>
            </p:nvSpPr>
            <p:spPr>
              <a:xfrm>
                <a:off x="1664330" y="4067702"/>
                <a:ext cx="187073" cy="169823"/>
              </a:xfrm>
              <a:custGeom>
                <a:avLst/>
                <a:gdLst>
                  <a:gd name="connsiteX0" fmla="*/ 186790 w 187073"/>
                  <a:gd name="connsiteY0" fmla="*/ 25073 h 169823"/>
                  <a:gd name="connsiteX1" fmla="*/ 144594 w 187073"/>
                  <a:gd name="connsiteY1" fmla="*/ 96130 h 169823"/>
                  <a:gd name="connsiteX2" fmla="*/ 100874 w 187073"/>
                  <a:gd name="connsiteY2" fmla="*/ 134135 h 169823"/>
                  <a:gd name="connsiteX3" fmla="*/ 28770 w 187073"/>
                  <a:gd name="connsiteY3" fmla="*/ 166710 h 169823"/>
                  <a:gd name="connsiteX4" fmla="*/ 5 w 187073"/>
                  <a:gd name="connsiteY4" fmla="*/ 102797 h 169823"/>
                  <a:gd name="connsiteX5" fmla="*/ 19340 w 187073"/>
                  <a:gd name="connsiteY5" fmla="*/ 16024 h 169823"/>
                  <a:gd name="connsiteX6" fmla="*/ 90016 w 187073"/>
                  <a:gd name="connsiteY6" fmla="*/ 36408 h 169823"/>
                  <a:gd name="connsiteX7" fmla="*/ 124115 w 187073"/>
                  <a:gd name="connsiteY7" fmla="*/ 8214 h 169823"/>
                  <a:gd name="connsiteX8" fmla="*/ 169169 w 187073"/>
                  <a:gd name="connsiteY8" fmla="*/ 1642 h 169823"/>
                  <a:gd name="connsiteX9" fmla="*/ 186790 w 187073"/>
                  <a:gd name="connsiteY9" fmla="*/ 25073 h 1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073" h="169823">
                    <a:moveTo>
                      <a:pt x="186790" y="25073"/>
                    </a:moveTo>
                    <a:cubicBezTo>
                      <a:pt x="189171" y="58506"/>
                      <a:pt x="176693" y="82223"/>
                      <a:pt x="144594" y="96130"/>
                    </a:cubicBezTo>
                    <a:cubicBezTo>
                      <a:pt x="126687" y="103845"/>
                      <a:pt x="111352" y="116894"/>
                      <a:pt x="100874" y="134135"/>
                    </a:cubicBezTo>
                    <a:cubicBezTo>
                      <a:pt x="84206" y="161757"/>
                      <a:pt x="61346" y="176711"/>
                      <a:pt x="28770" y="166710"/>
                    </a:cubicBezTo>
                    <a:cubicBezTo>
                      <a:pt x="-3710" y="156709"/>
                      <a:pt x="386" y="128705"/>
                      <a:pt x="5" y="102797"/>
                    </a:cubicBezTo>
                    <a:cubicBezTo>
                      <a:pt x="-281" y="80318"/>
                      <a:pt x="12768" y="41932"/>
                      <a:pt x="19340" y="16024"/>
                    </a:cubicBezTo>
                    <a:cubicBezTo>
                      <a:pt x="40391" y="31455"/>
                      <a:pt x="63155" y="40694"/>
                      <a:pt x="90016" y="36408"/>
                    </a:cubicBezTo>
                    <a:cubicBezTo>
                      <a:pt x="107161" y="33741"/>
                      <a:pt x="120877" y="27454"/>
                      <a:pt x="124115" y="8214"/>
                    </a:cubicBezTo>
                    <a:cubicBezTo>
                      <a:pt x="139260" y="3832"/>
                      <a:pt x="147737" y="-3216"/>
                      <a:pt x="169169" y="1642"/>
                    </a:cubicBezTo>
                    <a:cubicBezTo>
                      <a:pt x="182789" y="4690"/>
                      <a:pt x="185933" y="15167"/>
                      <a:pt x="186790" y="2507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Graphic 2">
                <a:extLst>
                  <a:ext uri="{FF2B5EF4-FFF2-40B4-BE49-F238E27FC236}">
                    <a16:creationId xmlns:a16="http://schemas.microsoft.com/office/drawing/2014/main" id="{B8196FC3-7A48-47CD-BC55-DA7F10F34828}"/>
                  </a:ext>
                </a:extLst>
              </p:cNvPr>
              <p:cNvSpPr/>
              <p:nvPr/>
            </p:nvSpPr>
            <p:spPr>
              <a:xfrm>
                <a:off x="1880747" y="4236793"/>
                <a:ext cx="286146" cy="172368"/>
              </a:xfrm>
              <a:custGeom>
                <a:avLst/>
                <a:gdLst>
                  <a:gd name="connsiteX0" fmla="*/ 111248 w 286146"/>
                  <a:gd name="connsiteY0" fmla="*/ 9335 h 172368"/>
                  <a:gd name="connsiteX1" fmla="*/ 122773 w 286146"/>
                  <a:gd name="connsiteY1" fmla="*/ 6953 h 172368"/>
                  <a:gd name="connsiteX2" fmla="*/ 181352 w 286146"/>
                  <a:gd name="connsiteY2" fmla="*/ 47720 h 172368"/>
                  <a:gd name="connsiteX3" fmla="*/ 239264 w 286146"/>
                  <a:gd name="connsiteY3" fmla="*/ 53340 h 172368"/>
                  <a:gd name="connsiteX4" fmla="*/ 283841 w 286146"/>
                  <a:gd name="connsiteY4" fmla="*/ 79248 h 172368"/>
                  <a:gd name="connsiteX5" fmla="*/ 267648 w 286146"/>
                  <a:gd name="connsiteY5" fmla="*/ 131921 h 172368"/>
                  <a:gd name="connsiteX6" fmla="*/ 259266 w 286146"/>
                  <a:gd name="connsiteY6" fmla="*/ 140779 h 172368"/>
                  <a:gd name="connsiteX7" fmla="*/ 236216 w 286146"/>
                  <a:gd name="connsiteY7" fmla="*/ 151352 h 172368"/>
                  <a:gd name="connsiteX8" fmla="*/ 80768 w 286146"/>
                  <a:gd name="connsiteY8" fmla="*/ 170402 h 172368"/>
                  <a:gd name="connsiteX9" fmla="*/ 37905 w 286146"/>
                  <a:gd name="connsiteY9" fmla="*/ 168974 h 172368"/>
                  <a:gd name="connsiteX10" fmla="*/ 948 w 286146"/>
                  <a:gd name="connsiteY10" fmla="*/ 118015 h 172368"/>
                  <a:gd name="connsiteX11" fmla="*/ 24189 w 286146"/>
                  <a:gd name="connsiteY11" fmla="*/ 0 h 172368"/>
                  <a:gd name="connsiteX12" fmla="*/ 111248 w 286146"/>
                  <a:gd name="connsiteY12" fmla="*/ 9335 h 17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6146" h="172368">
                    <a:moveTo>
                      <a:pt x="111248" y="9335"/>
                    </a:moveTo>
                    <a:cubicBezTo>
                      <a:pt x="115058" y="8572"/>
                      <a:pt x="118963" y="7715"/>
                      <a:pt x="122773" y="6953"/>
                    </a:cubicBezTo>
                    <a:cubicBezTo>
                      <a:pt x="130965" y="36862"/>
                      <a:pt x="155158" y="44101"/>
                      <a:pt x="181352" y="47720"/>
                    </a:cubicBezTo>
                    <a:cubicBezTo>
                      <a:pt x="200497" y="50387"/>
                      <a:pt x="219928" y="51435"/>
                      <a:pt x="239264" y="53340"/>
                    </a:cubicBezTo>
                    <a:cubicBezTo>
                      <a:pt x="258123" y="55150"/>
                      <a:pt x="277459" y="58388"/>
                      <a:pt x="283841" y="79248"/>
                    </a:cubicBezTo>
                    <a:cubicBezTo>
                      <a:pt x="290032" y="99346"/>
                      <a:pt x="283460" y="117538"/>
                      <a:pt x="267648" y="131921"/>
                    </a:cubicBezTo>
                    <a:cubicBezTo>
                      <a:pt x="264600" y="134684"/>
                      <a:pt x="262029" y="137827"/>
                      <a:pt x="259266" y="140779"/>
                    </a:cubicBezTo>
                    <a:cubicBezTo>
                      <a:pt x="251551" y="144304"/>
                      <a:pt x="243836" y="147828"/>
                      <a:pt x="236216" y="151352"/>
                    </a:cubicBezTo>
                    <a:cubicBezTo>
                      <a:pt x="183638" y="151733"/>
                      <a:pt x="131917" y="157448"/>
                      <a:pt x="80768" y="170402"/>
                    </a:cubicBezTo>
                    <a:cubicBezTo>
                      <a:pt x="67052" y="173831"/>
                      <a:pt x="52193" y="172403"/>
                      <a:pt x="37905" y="168974"/>
                    </a:cubicBezTo>
                    <a:cubicBezTo>
                      <a:pt x="10759" y="162496"/>
                      <a:pt x="-4005" y="146590"/>
                      <a:pt x="948" y="118015"/>
                    </a:cubicBezTo>
                    <a:cubicBezTo>
                      <a:pt x="7806" y="78581"/>
                      <a:pt x="16379" y="39338"/>
                      <a:pt x="24189" y="0"/>
                    </a:cubicBezTo>
                    <a:cubicBezTo>
                      <a:pt x="52860" y="5429"/>
                      <a:pt x="81530" y="12763"/>
                      <a:pt x="111248" y="933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Graphic 2">
                <a:extLst>
                  <a:ext uri="{FF2B5EF4-FFF2-40B4-BE49-F238E27FC236}">
                    <a16:creationId xmlns:a16="http://schemas.microsoft.com/office/drawing/2014/main" id="{3A7D4ED6-1998-45D8-8F9F-FC93B6D180CA}"/>
                  </a:ext>
                </a:extLst>
              </p:cNvPr>
              <p:cNvSpPr/>
              <p:nvPr/>
            </p:nvSpPr>
            <p:spPr>
              <a:xfrm>
                <a:off x="1682710" y="3190662"/>
                <a:ext cx="377936" cy="1058091"/>
              </a:xfrm>
              <a:custGeom>
                <a:avLst/>
                <a:gdLst>
                  <a:gd name="connsiteX0" fmla="*/ 377102 w 377936"/>
                  <a:gd name="connsiteY0" fmla="*/ 320421 h 1058091"/>
                  <a:gd name="connsiteX1" fmla="*/ 377102 w 377936"/>
                  <a:gd name="connsiteY1" fmla="*/ 172403 h 1058091"/>
                  <a:gd name="connsiteX2" fmla="*/ 371387 w 377936"/>
                  <a:gd name="connsiteY2" fmla="*/ 61531 h 1058091"/>
                  <a:gd name="connsiteX3" fmla="*/ 349385 w 377936"/>
                  <a:gd name="connsiteY3" fmla="*/ 61246 h 1058091"/>
                  <a:gd name="connsiteX4" fmla="*/ 261659 w 377936"/>
                  <a:gd name="connsiteY4" fmla="*/ 92678 h 1058091"/>
                  <a:gd name="connsiteX5" fmla="*/ 15629 w 377936"/>
                  <a:gd name="connsiteY5" fmla="*/ 16478 h 1058091"/>
                  <a:gd name="connsiteX6" fmla="*/ 1246 w 377936"/>
                  <a:gd name="connsiteY6" fmla="*/ 0 h 1058091"/>
                  <a:gd name="connsiteX7" fmla="*/ 1436 w 377936"/>
                  <a:gd name="connsiteY7" fmla="*/ 10287 h 1058091"/>
                  <a:gd name="connsiteX8" fmla="*/ 103 w 377936"/>
                  <a:gd name="connsiteY8" fmla="*/ 56197 h 1058091"/>
                  <a:gd name="connsiteX9" fmla="*/ 6485 w 377936"/>
                  <a:gd name="connsiteY9" fmla="*/ 97536 h 1058091"/>
                  <a:gd name="connsiteX10" fmla="*/ 22296 w 377936"/>
                  <a:gd name="connsiteY10" fmla="*/ 134493 h 1058091"/>
                  <a:gd name="connsiteX11" fmla="*/ 64873 w 377936"/>
                  <a:gd name="connsiteY11" fmla="*/ 187738 h 1058091"/>
                  <a:gd name="connsiteX12" fmla="*/ 99449 w 377936"/>
                  <a:gd name="connsiteY12" fmla="*/ 204216 h 1058091"/>
                  <a:gd name="connsiteX13" fmla="*/ 147931 w 377936"/>
                  <a:gd name="connsiteY13" fmla="*/ 223456 h 1058091"/>
                  <a:gd name="connsiteX14" fmla="*/ 179363 w 377936"/>
                  <a:gd name="connsiteY14" fmla="*/ 263366 h 1058091"/>
                  <a:gd name="connsiteX15" fmla="*/ 186317 w 377936"/>
                  <a:gd name="connsiteY15" fmla="*/ 351949 h 1058091"/>
                  <a:gd name="connsiteX16" fmla="*/ 198413 w 377936"/>
                  <a:gd name="connsiteY16" fmla="*/ 475774 h 1058091"/>
                  <a:gd name="connsiteX17" fmla="*/ 204033 w 377936"/>
                  <a:gd name="connsiteY17" fmla="*/ 871538 h 1058091"/>
                  <a:gd name="connsiteX18" fmla="*/ 210891 w 377936"/>
                  <a:gd name="connsiteY18" fmla="*/ 1038225 h 1058091"/>
                  <a:gd name="connsiteX19" fmla="*/ 218321 w 377936"/>
                  <a:gd name="connsiteY19" fmla="*/ 1043464 h 1058091"/>
                  <a:gd name="connsiteX20" fmla="*/ 289568 w 377936"/>
                  <a:gd name="connsiteY20" fmla="*/ 1057561 h 1058091"/>
                  <a:gd name="connsiteX21" fmla="*/ 320905 w 377936"/>
                  <a:gd name="connsiteY21" fmla="*/ 1053179 h 1058091"/>
                  <a:gd name="connsiteX22" fmla="*/ 334621 w 377936"/>
                  <a:gd name="connsiteY22" fmla="*/ 1038606 h 1058091"/>
                  <a:gd name="connsiteX23" fmla="*/ 361767 w 377936"/>
                  <a:gd name="connsiteY23" fmla="*/ 707803 h 1058091"/>
                  <a:gd name="connsiteX24" fmla="*/ 371006 w 377936"/>
                  <a:gd name="connsiteY24" fmla="*/ 541591 h 1058091"/>
                  <a:gd name="connsiteX25" fmla="*/ 377102 w 377936"/>
                  <a:gd name="connsiteY25" fmla="*/ 320421 h 1058091"/>
                  <a:gd name="connsiteX26" fmla="*/ 373007 w 377936"/>
                  <a:gd name="connsiteY26" fmla="*/ 421767 h 1058091"/>
                  <a:gd name="connsiteX27" fmla="*/ 373007 w 377936"/>
                  <a:gd name="connsiteY27" fmla="*/ 420814 h 1058091"/>
                  <a:gd name="connsiteX28" fmla="*/ 373673 w 377936"/>
                  <a:gd name="connsiteY28" fmla="*/ 420910 h 1058091"/>
                  <a:gd name="connsiteX29" fmla="*/ 373007 w 377936"/>
                  <a:gd name="connsiteY29" fmla="*/ 421767 h 1058091"/>
                  <a:gd name="connsiteX30" fmla="*/ 373007 w 377936"/>
                  <a:gd name="connsiteY30" fmla="*/ 421767 h 1058091"/>
                  <a:gd name="connsiteX31" fmla="*/ 373007 w 377936"/>
                  <a:gd name="connsiteY31" fmla="*/ 421767 h 1058091"/>
                  <a:gd name="connsiteX32" fmla="*/ 359291 w 377936"/>
                  <a:gd name="connsiteY32" fmla="*/ 599408 h 1058091"/>
                  <a:gd name="connsiteX33" fmla="*/ 359386 w 377936"/>
                  <a:gd name="connsiteY33" fmla="*/ 599218 h 1058091"/>
                  <a:gd name="connsiteX34" fmla="*/ 359386 w 377936"/>
                  <a:gd name="connsiteY34" fmla="*/ 599218 h 1058091"/>
                  <a:gd name="connsiteX35" fmla="*/ 359386 w 377936"/>
                  <a:gd name="connsiteY35" fmla="*/ 599218 h 1058091"/>
                  <a:gd name="connsiteX36" fmla="*/ 359386 w 377936"/>
                  <a:gd name="connsiteY36" fmla="*/ 599504 h 1058091"/>
                  <a:gd name="connsiteX37" fmla="*/ 359291 w 377936"/>
                  <a:gd name="connsiteY37" fmla="*/ 599408 h 105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77936" h="1058091">
                    <a:moveTo>
                      <a:pt x="377102" y="320421"/>
                    </a:moveTo>
                    <a:cubicBezTo>
                      <a:pt x="377102" y="271081"/>
                      <a:pt x="377102" y="221742"/>
                      <a:pt x="377102" y="172403"/>
                    </a:cubicBezTo>
                    <a:cubicBezTo>
                      <a:pt x="380722" y="135160"/>
                      <a:pt x="371387" y="98584"/>
                      <a:pt x="371387" y="61531"/>
                    </a:cubicBezTo>
                    <a:cubicBezTo>
                      <a:pt x="364148" y="49816"/>
                      <a:pt x="357386" y="54102"/>
                      <a:pt x="349385" y="61246"/>
                    </a:cubicBezTo>
                    <a:cubicBezTo>
                      <a:pt x="324429" y="83439"/>
                      <a:pt x="294044" y="90678"/>
                      <a:pt x="261659" y="92678"/>
                    </a:cubicBezTo>
                    <a:cubicBezTo>
                      <a:pt x="170029" y="98298"/>
                      <a:pt x="87828" y="73628"/>
                      <a:pt x="15629" y="16478"/>
                    </a:cubicBezTo>
                    <a:cubicBezTo>
                      <a:pt x="10866" y="10954"/>
                      <a:pt x="6008" y="5429"/>
                      <a:pt x="1246" y="0"/>
                    </a:cubicBezTo>
                    <a:cubicBezTo>
                      <a:pt x="2389" y="1238"/>
                      <a:pt x="1341" y="8477"/>
                      <a:pt x="1436" y="10287"/>
                    </a:cubicBezTo>
                    <a:cubicBezTo>
                      <a:pt x="1532" y="14097"/>
                      <a:pt x="-469" y="43815"/>
                      <a:pt x="103" y="56197"/>
                    </a:cubicBezTo>
                    <a:cubicBezTo>
                      <a:pt x="484" y="64484"/>
                      <a:pt x="865" y="77819"/>
                      <a:pt x="6485" y="97536"/>
                    </a:cubicBezTo>
                    <a:cubicBezTo>
                      <a:pt x="7151" y="99917"/>
                      <a:pt x="22582" y="137255"/>
                      <a:pt x="22296" y="134493"/>
                    </a:cubicBezTo>
                    <a:cubicBezTo>
                      <a:pt x="31535" y="158782"/>
                      <a:pt x="43251" y="172498"/>
                      <a:pt x="64873" y="187738"/>
                    </a:cubicBezTo>
                    <a:cubicBezTo>
                      <a:pt x="75350" y="195167"/>
                      <a:pt x="87161" y="200596"/>
                      <a:pt x="99449" y="204216"/>
                    </a:cubicBezTo>
                    <a:cubicBezTo>
                      <a:pt x="116022" y="209169"/>
                      <a:pt x="131167" y="219361"/>
                      <a:pt x="147931" y="223456"/>
                    </a:cubicBezTo>
                    <a:cubicBezTo>
                      <a:pt x="170029" y="228886"/>
                      <a:pt x="177363" y="244221"/>
                      <a:pt x="179363" y="263366"/>
                    </a:cubicBezTo>
                    <a:cubicBezTo>
                      <a:pt x="182507" y="292798"/>
                      <a:pt x="183650" y="322516"/>
                      <a:pt x="186317" y="351949"/>
                    </a:cubicBezTo>
                    <a:cubicBezTo>
                      <a:pt x="190031" y="393287"/>
                      <a:pt x="194318" y="434530"/>
                      <a:pt x="198413" y="475774"/>
                    </a:cubicBezTo>
                    <a:cubicBezTo>
                      <a:pt x="205938" y="577024"/>
                      <a:pt x="204414" y="807625"/>
                      <a:pt x="204033" y="871538"/>
                    </a:cubicBezTo>
                    <a:cubicBezTo>
                      <a:pt x="204319" y="900874"/>
                      <a:pt x="198794" y="1014317"/>
                      <a:pt x="210891" y="1038225"/>
                    </a:cubicBezTo>
                    <a:cubicBezTo>
                      <a:pt x="212891" y="1040035"/>
                      <a:pt x="216225" y="1041845"/>
                      <a:pt x="218321" y="1043464"/>
                    </a:cubicBezTo>
                    <a:cubicBezTo>
                      <a:pt x="234418" y="1055656"/>
                      <a:pt x="260707" y="1056037"/>
                      <a:pt x="289568" y="1057561"/>
                    </a:cubicBezTo>
                    <a:cubicBezTo>
                      <a:pt x="296807" y="1058704"/>
                      <a:pt x="312904" y="1058323"/>
                      <a:pt x="320905" y="1053179"/>
                    </a:cubicBezTo>
                    <a:cubicBezTo>
                      <a:pt x="325953" y="1048798"/>
                      <a:pt x="333478" y="1046702"/>
                      <a:pt x="334621" y="1038606"/>
                    </a:cubicBezTo>
                    <a:cubicBezTo>
                      <a:pt x="334907" y="1033558"/>
                      <a:pt x="361577" y="709613"/>
                      <a:pt x="361767" y="707803"/>
                    </a:cubicBezTo>
                    <a:cubicBezTo>
                      <a:pt x="361767" y="707707"/>
                      <a:pt x="369863" y="567023"/>
                      <a:pt x="371006" y="541591"/>
                    </a:cubicBezTo>
                    <a:cubicBezTo>
                      <a:pt x="371578" y="525685"/>
                      <a:pt x="377198" y="352425"/>
                      <a:pt x="377102" y="320421"/>
                    </a:cubicBezTo>
                    <a:close/>
                    <a:moveTo>
                      <a:pt x="373007" y="421767"/>
                    </a:moveTo>
                    <a:cubicBezTo>
                      <a:pt x="373007" y="421481"/>
                      <a:pt x="373007" y="421100"/>
                      <a:pt x="373007" y="420814"/>
                    </a:cubicBezTo>
                    <a:cubicBezTo>
                      <a:pt x="373292" y="420910"/>
                      <a:pt x="373483" y="420910"/>
                      <a:pt x="373673" y="420910"/>
                    </a:cubicBezTo>
                    <a:cubicBezTo>
                      <a:pt x="373388" y="421196"/>
                      <a:pt x="373197" y="421481"/>
                      <a:pt x="373007" y="421767"/>
                    </a:cubicBezTo>
                    <a:cubicBezTo>
                      <a:pt x="373007" y="421767"/>
                      <a:pt x="373007" y="421767"/>
                      <a:pt x="373007" y="421767"/>
                    </a:cubicBezTo>
                    <a:cubicBezTo>
                      <a:pt x="373007" y="421767"/>
                      <a:pt x="373007" y="421767"/>
                      <a:pt x="373007" y="421767"/>
                    </a:cubicBezTo>
                    <a:close/>
                    <a:moveTo>
                      <a:pt x="359291" y="599408"/>
                    </a:moveTo>
                    <a:cubicBezTo>
                      <a:pt x="359291" y="599313"/>
                      <a:pt x="359386" y="599218"/>
                      <a:pt x="359386" y="599218"/>
                    </a:cubicBezTo>
                    <a:cubicBezTo>
                      <a:pt x="359386" y="599218"/>
                      <a:pt x="359386" y="599218"/>
                      <a:pt x="359386" y="599218"/>
                    </a:cubicBezTo>
                    <a:cubicBezTo>
                      <a:pt x="359386" y="599218"/>
                      <a:pt x="359386" y="599218"/>
                      <a:pt x="359386" y="599218"/>
                    </a:cubicBezTo>
                    <a:cubicBezTo>
                      <a:pt x="359386" y="599313"/>
                      <a:pt x="359386" y="599408"/>
                      <a:pt x="359386" y="599504"/>
                    </a:cubicBezTo>
                    <a:cubicBezTo>
                      <a:pt x="359386" y="599408"/>
                      <a:pt x="359291" y="599408"/>
                      <a:pt x="359291" y="599408"/>
                    </a:cubicBezTo>
                    <a:close/>
                  </a:path>
                </a:pathLst>
              </a:custGeom>
              <a:solidFill>
                <a:srgbClr val="3A3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4098" name="Picture 2" descr="What is the difference between Public Cloud and Private Cloud? - King Host  Coupon">
            <a:extLst>
              <a:ext uri="{FF2B5EF4-FFF2-40B4-BE49-F238E27FC236}">
                <a16:creationId xmlns:a16="http://schemas.microsoft.com/office/drawing/2014/main" id="{B72225D2-AE4E-4EDE-B37F-C56D2B64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16" y="1316017"/>
            <a:ext cx="7014236" cy="526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413459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BE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Questions?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BE" dirty="0"/>
              <a:t>The Presenter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7934A7-7C97-4E75-BE9B-35668F941F5A}"/>
              </a:ext>
            </a:extLst>
          </p:cNvPr>
          <p:cNvGrpSpPr/>
          <p:nvPr/>
        </p:nvGrpSpPr>
        <p:grpSpPr>
          <a:xfrm>
            <a:off x="3859088" y="1754146"/>
            <a:ext cx="4473826" cy="3384376"/>
            <a:chOff x="3771580" y="1268760"/>
            <a:chExt cx="4473826" cy="338437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E407D23-CE7B-43E8-BC91-B1A42EC8DB3F}"/>
                </a:ext>
              </a:extLst>
            </p:cNvPr>
            <p:cNvCxnSpPr/>
            <p:nvPr/>
          </p:nvCxnSpPr>
          <p:spPr>
            <a:xfrm>
              <a:off x="4239632" y="2742917"/>
              <a:ext cx="1052448" cy="47005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2CC46D5-E2F0-4336-B9E0-1810D9E9CD83}"/>
                </a:ext>
              </a:extLst>
            </p:cNvPr>
            <p:cNvCxnSpPr/>
            <p:nvPr/>
          </p:nvCxnSpPr>
          <p:spPr>
            <a:xfrm flipH="1">
              <a:off x="6004731" y="2024844"/>
              <a:ext cx="1" cy="684076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F8E6656-0386-489E-8DEC-1BE57F0D092D}"/>
                </a:ext>
              </a:extLst>
            </p:cNvPr>
            <p:cNvCxnSpPr/>
            <p:nvPr/>
          </p:nvCxnSpPr>
          <p:spPr>
            <a:xfrm flipH="1">
              <a:off x="6660233" y="2742917"/>
              <a:ext cx="1117121" cy="47005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1E19B51-C46F-4575-8446-E6EED78E3D45}"/>
                </a:ext>
              </a:extLst>
            </p:cNvPr>
            <p:cNvCxnSpPr/>
            <p:nvPr/>
          </p:nvCxnSpPr>
          <p:spPr>
            <a:xfrm flipH="1" flipV="1">
              <a:off x="6660233" y="3775230"/>
              <a:ext cx="1117121" cy="40985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DF0472-7F49-4A90-86E9-55D915912C49}"/>
                </a:ext>
              </a:extLst>
            </p:cNvPr>
            <p:cNvCxnSpPr/>
            <p:nvPr/>
          </p:nvCxnSpPr>
          <p:spPr>
            <a:xfrm flipV="1">
              <a:off x="4239632" y="3810000"/>
              <a:ext cx="1103893" cy="37508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CE1C0D5-7729-4CE7-8391-92099AD5507D}"/>
                </a:ext>
              </a:extLst>
            </p:cNvPr>
            <p:cNvSpPr/>
            <p:nvPr/>
          </p:nvSpPr>
          <p:spPr>
            <a:xfrm>
              <a:off x="3771580" y="2204864"/>
              <a:ext cx="936104" cy="9361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BF8E5A0-AB00-4FCC-9FE6-FA9F30382240}"/>
                </a:ext>
              </a:extLst>
            </p:cNvPr>
            <p:cNvSpPr/>
            <p:nvPr/>
          </p:nvSpPr>
          <p:spPr>
            <a:xfrm>
              <a:off x="7309302" y="2238861"/>
              <a:ext cx="936104" cy="936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25C2BB6-6EED-408C-B646-3B50A1F06A53}"/>
                </a:ext>
              </a:extLst>
            </p:cNvPr>
            <p:cNvSpPr/>
            <p:nvPr/>
          </p:nvSpPr>
          <p:spPr>
            <a:xfrm>
              <a:off x="5530180" y="1268760"/>
              <a:ext cx="936104" cy="9361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B0040CE-EC17-4CF2-91C0-F5E2BBD6A5A3}"/>
                </a:ext>
              </a:extLst>
            </p:cNvPr>
            <p:cNvSpPr/>
            <p:nvPr/>
          </p:nvSpPr>
          <p:spPr>
            <a:xfrm>
              <a:off x="3771580" y="3717032"/>
              <a:ext cx="936104" cy="9361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76F6B7-ABC3-479D-BCAF-F4ECA2DB3B60}"/>
                </a:ext>
              </a:extLst>
            </p:cNvPr>
            <p:cNvSpPr/>
            <p:nvPr/>
          </p:nvSpPr>
          <p:spPr>
            <a:xfrm>
              <a:off x="7309302" y="3712966"/>
              <a:ext cx="936104" cy="9361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73EB57-A005-4E09-A0B7-83CD2BE3CE4B}"/>
              </a:ext>
            </a:extLst>
          </p:cNvPr>
          <p:cNvGrpSpPr/>
          <p:nvPr/>
        </p:nvGrpSpPr>
        <p:grpSpPr>
          <a:xfrm>
            <a:off x="6883740" y="1739523"/>
            <a:ext cx="2840552" cy="574482"/>
            <a:chOff x="5210294" y="837292"/>
            <a:chExt cx="1750034" cy="4139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8319A6-2185-4936-9355-5436CD8FB0AD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BE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Solution Architect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.</a:t>
              </a:r>
              <a:endParaRPr lang="en-BE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BE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Consultant since 2001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D12D0B-7DB1-42E0-8F08-6F606CB43CFF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BE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Peter De Kinder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A38393-FE3E-4CC8-BB1E-164AB0C99FB6}"/>
              </a:ext>
            </a:extLst>
          </p:cNvPr>
          <p:cNvGrpSpPr/>
          <p:nvPr/>
        </p:nvGrpSpPr>
        <p:grpSpPr>
          <a:xfrm>
            <a:off x="8621306" y="4333217"/>
            <a:ext cx="2703186" cy="743758"/>
            <a:chOff x="5210294" y="837292"/>
            <a:chExt cx="1750034" cy="53590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04DA4D-C2AF-4135-B818-7F11248F623B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BE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Making sure that all parts of the architecture heed the proper security requirements.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F9C66B-1C55-468F-BA18-CE7D33700AA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BE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Security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DA3AE75-F172-4BC9-A0AF-6F46F0157F72}"/>
              </a:ext>
            </a:extLst>
          </p:cNvPr>
          <p:cNvGrpSpPr/>
          <p:nvPr/>
        </p:nvGrpSpPr>
        <p:grpSpPr>
          <a:xfrm>
            <a:off x="867509" y="4333218"/>
            <a:ext cx="2704691" cy="574481"/>
            <a:chOff x="5210294" y="837292"/>
            <a:chExt cx="1750034" cy="41393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9D0519-89EE-4E04-81E8-ACCC97CD2A93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BE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Automating and optimizing the business processes within an organization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12251F-188E-43E3-B888-4C429157069F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BE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Business Processes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B54DFD-4B83-4B68-9358-2FB873B6AB5C}"/>
              </a:ext>
            </a:extLst>
          </p:cNvPr>
          <p:cNvGrpSpPr/>
          <p:nvPr/>
        </p:nvGrpSpPr>
        <p:grpSpPr>
          <a:xfrm>
            <a:off x="867509" y="2804006"/>
            <a:ext cx="2704691" cy="574481"/>
            <a:chOff x="5210294" y="837292"/>
            <a:chExt cx="1750034" cy="41393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FBA0EB6-3A92-4487-9894-B272F7C4601A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BE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Addressing initiatives within organisations with a complete solution.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F71BA74-9734-4888-885C-C50A81F64F98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BE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Architectural Solutions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861F35-661A-4B01-A6EE-EF25D0596C95}"/>
              </a:ext>
            </a:extLst>
          </p:cNvPr>
          <p:cNvGrpSpPr/>
          <p:nvPr/>
        </p:nvGrpSpPr>
        <p:grpSpPr>
          <a:xfrm>
            <a:off x="8621306" y="2804005"/>
            <a:ext cx="2703186" cy="743758"/>
            <a:chOff x="5210294" y="837292"/>
            <a:chExt cx="1750034" cy="53590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E9E07B2-4F8D-4211-B23B-54803FF35D8E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BE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Letting all individual parts of the </a:t>
              </a:r>
              <a:r>
                <a:rPr lang="en-BE" altLang="ko-KR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archite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</a:t>
              </a:r>
              <a:r>
                <a:rPr lang="en-BE" altLang="ko-KR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tural</a:t>
              </a:r>
              <a:r>
                <a:rPr lang="en-BE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solutions communicate with each other.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880EC17-8634-4E92-A1EB-849751F4C352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BE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Integrations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Block Arc 10">
            <a:extLst>
              <a:ext uri="{FF2B5EF4-FFF2-40B4-BE49-F238E27FC236}">
                <a16:creationId xmlns:a16="http://schemas.microsoft.com/office/drawing/2014/main" id="{5265FE6D-2CDA-408A-AF5A-4D31C9CFFB27}"/>
              </a:ext>
            </a:extLst>
          </p:cNvPr>
          <p:cNvSpPr/>
          <p:nvPr/>
        </p:nvSpPr>
        <p:spPr>
          <a:xfrm>
            <a:off x="5848180" y="210408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C22A373-46A5-46C0-B1C9-56C10DEFF33A}"/>
              </a:ext>
            </a:extLst>
          </p:cNvPr>
          <p:cNvSpPr/>
          <p:nvPr/>
        </p:nvSpPr>
        <p:spPr>
          <a:xfrm rot="10800000">
            <a:off x="5461705" y="3496772"/>
            <a:ext cx="1268590" cy="821592"/>
          </a:xfrm>
          <a:custGeom>
            <a:avLst/>
            <a:gdLst>
              <a:gd name="connsiteX0" fmla="*/ 538495 w 1901962"/>
              <a:gd name="connsiteY0" fmla="*/ 224451 h 1231903"/>
              <a:gd name="connsiteX1" fmla="*/ 503272 w 1901962"/>
              <a:gd name="connsiteY1" fmla="*/ 195795 h 1231903"/>
              <a:gd name="connsiteX2" fmla="*/ 536495 w 1901962"/>
              <a:gd name="connsiteY2" fmla="*/ 166511 h 1231903"/>
              <a:gd name="connsiteX3" fmla="*/ 571390 w 1901962"/>
              <a:gd name="connsiteY3" fmla="*/ 195974 h 1231903"/>
              <a:gd name="connsiteX4" fmla="*/ 538495 w 1901962"/>
              <a:gd name="connsiteY4" fmla="*/ 224451 h 1231903"/>
              <a:gd name="connsiteX5" fmla="*/ 168140 w 1901962"/>
              <a:gd name="connsiteY5" fmla="*/ 557283 h 1231903"/>
              <a:gd name="connsiteX6" fmla="*/ 141692 w 1901962"/>
              <a:gd name="connsiteY6" fmla="*/ 539761 h 1231903"/>
              <a:gd name="connsiteX7" fmla="*/ 129812 w 1901962"/>
              <a:gd name="connsiteY7" fmla="*/ 471254 h 1231903"/>
              <a:gd name="connsiteX8" fmla="*/ 130916 w 1901962"/>
              <a:gd name="connsiteY8" fmla="*/ 456389 h 1231903"/>
              <a:gd name="connsiteX9" fmla="*/ 153692 w 1901962"/>
              <a:gd name="connsiteY9" fmla="*/ 441583 h 1231903"/>
              <a:gd name="connsiteX10" fmla="*/ 172827 w 1901962"/>
              <a:gd name="connsiteY10" fmla="*/ 460747 h 1231903"/>
              <a:gd name="connsiteX11" fmla="*/ 183871 w 1901962"/>
              <a:gd name="connsiteY11" fmla="*/ 529582 h 1231903"/>
              <a:gd name="connsiteX12" fmla="*/ 168140 w 1901962"/>
              <a:gd name="connsiteY12" fmla="*/ 557283 h 1231903"/>
              <a:gd name="connsiteX13" fmla="*/ 1384803 w 1901962"/>
              <a:gd name="connsiteY13" fmla="*/ 993702 h 1231903"/>
              <a:gd name="connsiteX14" fmla="*/ 1362967 w 1901962"/>
              <a:gd name="connsiteY14" fmla="*/ 991042 h 1231903"/>
              <a:gd name="connsiteX15" fmla="*/ 1352400 w 1901962"/>
              <a:gd name="connsiteY15" fmla="*/ 950027 h 1231903"/>
              <a:gd name="connsiteX16" fmla="*/ 1387265 w 1901962"/>
              <a:gd name="connsiteY16" fmla="*/ 881072 h 1231903"/>
              <a:gd name="connsiteX17" fmla="*/ 1426250 w 1901962"/>
              <a:gd name="connsiteY17" fmla="*/ 857222 h 1231903"/>
              <a:gd name="connsiteX18" fmla="*/ 1544010 w 1901962"/>
              <a:gd name="connsiteY18" fmla="*/ 856535 h 1231903"/>
              <a:gd name="connsiteX19" fmla="*/ 1836098 w 1901962"/>
              <a:gd name="connsiteY19" fmla="*/ 608060 h 1231903"/>
              <a:gd name="connsiteX20" fmla="*/ 1574548 w 1901962"/>
              <a:gd name="connsiteY20" fmla="*/ 228301 h 1231903"/>
              <a:gd name="connsiteX21" fmla="*/ 1521085 w 1901962"/>
              <a:gd name="connsiteY21" fmla="*/ 224660 h 1231903"/>
              <a:gd name="connsiteX22" fmla="*/ 1122999 w 1901962"/>
              <a:gd name="connsiteY22" fmla="*/ 224212 h 1231903"/>
              <a:gd name="connsiteX23" fmla="*/ 1111222 w 1901962"/>
              <a:gd name="connsiteY23" fmla="*/ 226850 h 1231903"/>
              <a:gd name="connsiteX24" fmla="*/ 1110801 w 1901962"/>
              <a:gd name="connsiteY24" fmla="*/ 228452 h 1231903"/>
              <a:gd name="connsiteX25" fmla="*/ 1110801 w 1901962"/>
              <a:gd name="connsiteY25" fmla="*/ 227912 h 1231903"/>
              <a:gd name="connsiteX26" fmla="*/ 1108474 w 1901962"/>
              <a:gd name="connsiteY26" fmla="*/ 235812 h 1231903"/>
              <a:gd name="connsiteX27" fmla="*/ 1108563 w 1901962"/>
              <a:gd name="connsiteY27" fmla="*/ 389363 h 1231903"/>
              <a:gd name="connsiteX28" fmla="*/ 1121011 w 1901962"/>
              <a:gd name="connsiteY28" fmla="*/ 401691 h 1231903"/>
              <a:gd name="connsiteX29" fmla="*/ 1214921 w 1901962"/>
              <a:gd name="connsiteY29" fmla="*/ 401423 h 1231903"/>
              <a:gd name="connsiteX30" fmla="*/ 1249308 w 1901962"/>
              <a:gd name="connsiteY30" fmla="*/ 419572 h 1231903"/>
              <a:gd name="connsiteX31" fmla="*/ 1239846 w 1901962"/>
              <a:gd name="connsiteY31" fmla="*/ 455960 h 1231903"/>
              <a:gd name="connsiteX32" fmla="*/ 979937 w 1901962"/>
              <a:gd name="connsiteY32" fmla="*/ 763122 h 1231903"/>
              <a:gd name="connsiteX33" fmla="*/ 921878 w 1901962"/>
              <a:gd name="connsiteY33" fmla="*/ 762913 h 1231903"/>
              <a:gd name="connsiteX34" fmla="*/ 884475 w 1901962"/>
              <a:gd name="connsiteY34" fmla="*/ 718406 h 1231903"/>
              <a:gd name="connsiteX35" fmla="*/ 886863 w 1901962"/>
              <a:gd name="connsiteY35" fmla="*/ 675988 h 1231903"/>
              <a:gd name="connsiteX36" fmla="*/ 928147 w 1901962"/>
              <a:gd name="connsiteY36" fmla="*/ 680018 h 1231903"/>
              <a:gd name="connsiteX37" fmla="*/ 944535 w 1901962"/>
              <a:gd name="connsiteY37" fmla="*/ 699331 h 1231903"/>
              <a:gd name="connsiteX38" fmla="*/ 956743 w 1901962"/>
              <a:gd name="connsiteY38" fmla="*/ 700226 h 1231903"/>
              <a:gd name="connsiteX39" fmla="*/ 1156384 w 1901962"/>
              <a:gd name="connsiteY39" fmla="*/ 463243 h 1231903"/>
              <a:gd name="connsiteX40" fmla="*/ 1156175 w 1901962"/>
              <a:gd name="connsiteY40" fmla="*/ 460079 h 1231903"/>
              <a:gd name="connsiteX41" fmla="*/ 1088713 w 1901962"/>
              <a:gd name="connsiteY41" fmla="*/ 460079 h 1231903"/>
              <a:gd name="connsiteX42" fmla="*/ 1049997 w 1901962"/>
              <a:gd name="connsiteY42" fmla="*/ 421870 h 1231903"/>
              <a:gd name="connsiteX43" fmla="*/ 1050295 w 1901962"/>
              <a:gd name="connsiteY43" fmla="*/ 74500 h 1231903"/>
              <a:gd name="connsiteX44" fmla="*/ 1033310 w 1901962"/>
              <a:gd name="connsiteY44" fmla="*/ 57515 h 1231903"/>
              <a:gd name="connsiteX45" fmla="*/ 866326 w 1901962"/>
              <a:gd name="connsiteY45" fmla="*/ 57545 h 1231903"/>
              <a:gd name="connsiteX46" fmla="*/ 851819 w 1901962"/>
              <a:gd name="connsiteY46" fmla="*/ 72410 h 1231903"/>
              <a:gd name="connsiteX47" fmla="*/ 852058 w 1901962"/>
              <a:gd name="connsiteY47" fmla="*/ 419781 h 1231903"/>
              <a:gd name="connsiteX48" fmla="*/ 812416 w 1901962"/>
              <a:gd name="connsiteY48" fmla="*/ 460079 h 1231903"/>
              <a:gd name="connsiteX49" fmla="*/ 746835 w 1901962"/>
              <a:gd name="connsiteY49" fmla="*/ 460408 h 1231903"/>
              <a:gd name="connsiteX50" fmla="*/ 744835 w 1901962"/>
              <a:gd name="connsiteY50" fmla="*/ 462766 h 1231903"/>
              <a:gd name="connsiteX51" fmla="*/ 797789 w 1901962"/>
              <a:gd name="connsiteY51" fmla="*/ 525571 h 1231903"/>
              <a:gd name="connsiteX52" fmla="*/ 860267 w 1901962"/>
              <a:gd name="connsiteY52" fmla="*/ 599571 h 1231903"/>
              <a:gd name="connsiteX53" fmla="*/ 859640 w 1901962"/>
              <a:gd name="connsiteY53" fmla="*/ 644317 h 1231903"/>
              <a:gd name="connsiteX54" fmla="*/ 815491 w 1901962"/>
              <a:gd name="connsiteY54" fmla="*/ 636914 h 1231903"/>
              <a:gd name="connsiteX55" fmla="*/ 660417 w 1901962"/>
              <a:gd name="connsiteY55" fmla="*/ 453810 h 1231903"/>
              <a:gd name="connsiteX56" fmla="*/ 653134 w 1901962"/>
              <a:gd name="connsiteY56" fmla="*/ 418378 h 1231903"/>
              <a:gd name="connsiteX57" fmla="*/ 685343 w 1901962"/>
              <a:gd name="connsiteY57" fmla="*/ 401393 h 1231903"/>
              <a:gd name="connsiteX58" fmla="*/ 779282 w 1901962"/>
              <a:gd name="connsiteY58" fmla="*/ 401662 h 1231903"/>
              <a:gd name="connsiteX59" fmla="*/ 793581 w 1901962"/>
              <a:gd name="connsiteY59" fmla="*/ 388080 h 1231903"/>
              <a:gd name="connsiteX60" fmla="*/ 793551 w 1901962"/>
              <a:gd name="connsiteY60" fmla="*/ 236021 h 1231903"/>
              <a:gd name="connsiteX61" fmla="*/ 790853 w 1901962"/>
              <a:gd name="connsiteY61" fmla="*/ 225996 h 1231903"/>
              <a:gd name="connsiteX62" fmla="*/ 790853 w 1901962"/>
              <a:gd name="connsiteY62" fmla="*/ 220200 h 1231903"/>
              <a:gd name="connsiteX63" fmla="*/ 789814 w 1901962"/>
              <a:gd name="connsiteY63" fmla="*/ 220200 h 1231903"/>
              <a:gd name="connsiteX64" fmla="*/ 789814 w 1901962"/>
              <a:gd name="connsiteY64" fmla="*/ 226847 h 1231903"/>
              <a:gd name="connsiteX65" fmla="*/ 779419 w 1901962"/>
              <a:gd name="connsiteY65" fmla="*/ 224152 h 1231903"/>
              <a:gd name="connsiteX66" fmla="*/ 627331 w 1901962"/>
              <a:gd name="connsiteY66" fmla="*/ 224480 h 1231903"/>
              <a:gd name="connsiteX67" fmla="*/ 598973 w 1901962"/>
              <a:gd name="connsiteY67" fmla="*/ 206660 h 1231903"/>
              <a:gd name="connsiteX68" fmla="*/ 605033 w 1901962"/>
              <a:gd name="connsiteY68" fmla="*/ 175048 h 1231903"/>
              <a:gd name="connsiteX69" fmla="*/ 631032 w 1901962"/>
              <a:gd name="connsiteY69" fmla="*/ 166481 h 1231903"/>
              <a:gd name="connsiteX70" fmla="*/ 778643 w 1901962"/>
              <a:gd name="connsiteY70" fmla="*/ 166750 h 1231903"/>
              <a:gd name="connsiteX71" fmla="*/ 789814 w 1901962"/>
              <a:gd name="connsiteY71" fmla="*/ 164587 h 1231903"/>
              <a:gd name="connsiteX72" fmla="*/ 789814 w 1901962"/>
              <a:gd name="connsiteY72" fmla="*/ 174481 h 1231903"/>
              <a:gd name="connsiteX73" fmla="*/ 790853 w 1901962"/>
              <a:gd name="connsiteY73" fmla="*/ 174481 h 1231903"/>
              <a:gd name="connsiteX74" fmla="*/ 790853 w 1901962"/>
              <a:gd name="connsiteY74" fmla="*/ 160677 h 1231903"/>
              <a:gd name="connsiteX75" fmla="*/ 793521 w 1901962"/>
              <a:gd name="connsiteY75" fmla="*/ 150529 h 1231903"/>
              <a:gd name="connsiteX76" fmla="*/ 793222 w 1901962"/>
              <a:gd name="connsiteY76" fmla="*/ 34232 h 1231903"/>
              <a:gd name="connsiteX77" fmla="*/ 826685 w 1901962"/>
              <a:gd name="connsiteY77" fmla="*/ 113 h 1231903"/>
              <a:gd name="connsiteX78" fmla="*/ 1075668 w 1901962"/>
              <a:gd name="connsiteY78" fmla="*/ 113 h 1231903"/>
              <a:gd name="connsiteX79" fmla="*/ 1108742 w 1901962"/>
              <a:gd name="connsiteY79" fmla="*/ 33097 h 1231903"/>
              <a:gd name="connsiteX80" fmla="*/ 1108533 w 1901962"/>
              <a:gd name="connsiteY80" fmla="*/ 150888 h 1231903"/>
              <a:gd name="connsiteX81" fmla="*/ 1110996 w 1901962"/>
              <a:gd name="connsiteY81" fmla="*/ 162063 h 1231903"/>
              <a:gd name="connsiteX82" fmla="*/ 1111840 w 1901962"/>
              <a:gd name="connsiteY82" fmla="*/ 162282 h 1231903"/>
              <a:gd name="connsiteX83" fmla="*/ 1111840 w 1901962"/>
              <a:gd name="connsiteY83" fmla="*/ 164498 h 1231903"/>
              <a:gd name="connsiteX84" fmla="*/ 1122342 w 1901962"/>
              <a:gd name="connsiteY84" fmla="*/ 166839 h 1231903"/>
              <a:gd name="connsiteX85" fmla="*/ 1523414 w 1901962"/>
              <a:gd name="connsiteY85" fmla="*/ 166630 h 1231903"/>
              <a:gd name="connsiteX86" fmla="*/ 1887978 w 1901962"/>
              <a:gd name="connsiteY86" fmla="*/ 441315 h 1231903"/>
              <a:gd name="connsiteX87" fmla="*/ 1589950 w 1901962"/>
              <a:gd name="connsiteY87" fmla="*/ 910684 h 1231903"/>
              <a:gd name="connsiteX88" fmla="*/ 1450190 w 1901962"/>
              <a:gd name="connsiteY88" fmla="*/ 915878 h 1231903"/>
              <a:gd name="connsiteX89" fmla="*/ 1429325 w 1901962"/>
              <a:gd name="connsiteY89" fmla="*/ 929371 h 1231903"/>
              <a:gd name="connsiteX90" fmla="*/ 1402788 w 1901962"/>
              <a:gd name="connsiteY90" fmla="*/ 979191 h 1231903"/>
              <a:gd name="connsiteX91" fmla="*/ 1384803 w 1901962"/>
              <a:gd name="connsiteY91" fmla="*/ 993702 h 1231903"/>
              <a:gd name="connsiteX92" fmla="*/ 826724 w 1901962"/>
              <a:gd name="connsiteY92" fmla="*/ 1032837 h 1231903"/>
              <a:gd name="connsiteX93" fmla="*/ 806583 w 1901962"/>
              <a:gd name="connsiteY93" fmla="*/ 1030445 h 1231903"/>
              <a:gd name="connsiteX94" fmla="*/ 563540 w 1901962"/>
              <a:gd name="connsiteY94" fmla="*/ 798924 h 1231903"/>
              <a:gd name="connsiteX95" fmla="*/ 536764 w 1901962"/>
              <a:gd name="connsiteY95" fmla="*/ 782268 h 1231903"/>
              <a:gd name="connsiteX96" fmla="*/ 394258 w 1901962"/>
              <a:gd name="connsiteY96" fmla="*/ 775939 h 1231903"/>
              <a:gd name="connsiteX97" fmla="*/ 164170 w 1901962"/>
              <a:gd name="connsiteY97" fmla="*/ 598627 h 1231903"/>
              <a:gd name="connsiteX98" fmla="*/ 182916 w 1901962"/>
              <a:gd name="connsiteY98" fmla="*/ 563732 h 1231903"/>
              <a:gd name="connsiteX99" fmla="*/ 204677 w 1901962"/>
              <a:gd name="connsiteY99" fmla="*/ 581224 h 1231903"/>
              <a:gd name="connsiteX100" fmla="*/ 345780 w 1901962"/>
              <a:gd name="connsiteY100" fmla="*/ 714447 h 1231903"/>
              <a:gd name="connsiteX101" fmla="*/ 459720 w 1901962"/>
              <a:gd name="connsiteY101" fmla="*/ 739313 h 1231903"/>
              <a:gd name="connsiteX102" fmla="*/ 562525 w 1901962"/>
              <a:gd name="connsiteY102" fmla="*/ 739313 h 1231903"/>
              <a:gd name="connsiteX103" fmla="*/ 591599 w 1901962"/>
              <a:gd name="connsiteY103" fmla="*/ 757223 h 1231903"/>
              <a:gd name="connsiteX104" fmla="*/ 825150 w 1901962"/>
              <a:gd name="connsiteY104" fmla="*/ 990982 h 1231903"/>
              <a:gd name="connsiteX105" fmla="*/ 839389 w 1901962"/>
              <a:gd name="connsiteY105" fmla="*/ 1020923 h 1231903"/>
              <a:gd name="connsiteX106" fmla="*/ 826724 w 1901962"/>
              <a:gd name="connsiteY106" fmla="*/ 1032837 h 1231903"/>
              <a:gd name="connsiteX107" fmla="*/ 934890 w 1901962"/>
              <a:gd name="connsiteY107" fmla="*/ 1231649 h 1231903"/>
              <a:gd name="connsiteX108" fmla="*/ 520704 w 1901962"/>
              <a:gd name="connsiteY108" fmla="*/ 996534 h 1231903"/>
              <a:gd name="connsiteX109" fmla="*/ 479332 w 1901962"/>
              <a:gd name="connsiteY109" fmla="*/ 927759 h 1231903"/>
              <a:gd name="connsiteX110" fmla="*/ 460257 w 1901962"/>
              <a:gd name="connsiteY110" fmla="*/ 915818 h 1231903"/>
              <a:gd name="connsiteX111" fmla="*/ 338109 w 1901962"/>
              <a:gd name="connsiteY111" fmla="*/ 914057 h 1231903"/>
              <a:gd name="connsiteX112" fmla="*/ 4738 w 1901962"/>
              <a:gd name="connsiteY112" fmla="*/ 602298 h 1231903"/>
              <a:gd name="connsiteX113" fmla="*/ 240677 w 1901962"/>
              <a:gd name="connsiteY113" fmla="*/ 191048 h 1231903"/>
              <a:gd name="connsiteX114" fmla="*/ 381900 w 1901962"/>
              <a:gd name="connsiteY114" fmla="*/ 166421 h 1231903"/>
              <a:gd name="connsiteX115" fmla="*/ 443033 w 1901962"/>
              <a:gd name="connsiteY115" fmla="*/ 166600 h 1231903"/>
              <a:gd name="connsiteX116" fmla="*/ 473600 w 1901962"/>
              <a:gd name="connsiteY116" fmla="*/ 195764 h 1231903"/>
              <a:gd name="connsiteX117" fmla="*/ 442466 w 1901962"/>
              <a:gd name="connsiteY117" fmla="*/ 224421 h 1231903"/>
              <a:gd name="connsiteX118" fmla="*/ 316139 w 1901962"/>
              <a:gd name="connsiteY118" fmla="*/ 230063 h 1231903"/>
              <a:gd name="connsiteX119" fmla="*/ 61484 w 1901962"/>
              <a:gd name="connsiteY119" fmla="*/ 494269 h 1231903"/>
              <a:gd name="connsiteX120" fmla="*/ 316079 w 1901962"/>
              <a:gd name="connsiteY120" fmla="*/ 852088 h 1231903"/>
              <a:gd name="connsiteX121" fmla="*/ 342586 w 1901962"/>
              <a:gd name="connsiteY121" fmla="*/ 855879 h 1231903"/>
              <a:gd name="connsiteX122" fmla="*/ 418586 w 1901962"/>
              <a:gd name="connsiteY122" fmla="*/ 856058 h 1231903"/>
              <a:gd name="connsiteX123" fmla="*/ 418616 w 1901962"/>
              <a:gd name="connsiteY123" fmla="*/ 857461 h 1231903"/>
              <a:gd name="connsiteX124" fmla="*/ 481212 w 1901962"/>
              <a:gd name="connsiteY124" fmla="*/ 857222 h 1231903"/>
              <a:gd name="connsiteX125" fmla="*/ 522824 w 1901962"/>
              <a:gd name="connsiteY125" fmla="*/ 883311 h 1231903"/>
              <a:gd name="connsiteX126" fmla="*/ 774314 w 1901962"/>
              <a:gd name="connsiteY126" fmla="*/ 1134593 h 1231903"/>
              <a:gd name="connsiteX127" fmla="*/ 1239983 w 1901962"/>
              <a:gd name="connsiteY127" fmla="*/ 1074862 h 1231903"/>
              <a:gd name="connsiteX128" fmla="*/ 1306131 w 1901962"/>
              <a:gd name="connsiteY128" fmla="*/ 1012713 h 1231903"/>
              <a:gd name="connsiteX129" fmla="*/ 1341325 w 1901962"/>
              <a:gd name="connsiteY129" fmla="*/ 1005967 h 1231903"/>
              <a:gd name="connsiteX130" fmla="*/ 1356608 w 1901962"/>
              <a:gd name="connsiteY130" fmla="*/ 1037101 h 1231903"/>
              <a:gd name="connsiteX131" fmla="*/ 1348728 w 1901962"/>
              <a:gd name="connsiteY131" fmla="*/ 1052802 h 1231903"/>
              <a:gd name="connsiteX132" fmla="*/ 1010969 w 1901962"/>
              <a:gd name="connsiteY132" fmla="*/ 1228861 h 1231903"/>
              <a:gd name="connsiteX133" fmla="*/ 934890 w 1901962"/>
              <a:gd name="connsiteY133" fmla="*/ 1231649 h 1231903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89814 w 1901962"/>
              <a:gd name="connsiteY72" fmla="*/ 174368 h 1231790"/>
              <a:gd name="connsiteX73" fmla="*/ 790853 w 1901962"/>
              <a:gd name="connsiteY73" fmla="*/ 160564 h 1231790"/>
              <a:gd name="connsiteX74" fmla="*/ 793521 w 1901962"/>
              <a:gd name="connsiteY74" fmla="*/ 150416 h 1231790"/>
              <a:gd name="connsiteX75" fmla="*/ 793222 w 1901962"/>
              <a:gd name="connsiteY75" fmla="*/ 34119 h 1231790"/>
              <a:gd name="connsiteX76" fmla="*/ 826685 w 1901962"/>
              <a:gd name="connsiteY76" fmla="*/ 0 h 1231790"/>
              <a:gd name="connsiteX77" fmla="*/ 1075668 w 1901962"/>
              <a:gd name="connsiteY77" fmla="*/ 0 h 1231790"/>
              <a:gd name="connsiteX78" fmla="*/ 1108742 w 1901962"/>
              <a:gd name="connsiteY78" fmla="*/ 32984 h 1231790"/>
              <a:gd name="connsiteX79" fmla="*/ 1108533 w 1901962"/>
              <a:gd name="connsiteY79" fmla="*/ 150775 h 1231790"/>
              <a:gd name="connsiteX80" fmla="*/ 1110996 w 1901962"/>
              <a:gd name="connsiteY80" fmla="*/ 161950 h 1231790"/>
              <a:gd name="connsiteX81" fmla="*/ 1111840 w 1901962"/>
              <a:gd name="connsiteY81" fmla="*/ 162169 h 1231790"/>
              <a:gd name="connsiteX82" fmla="*/ 1111840 w 1901962"/>
              <a:gd name="connsiteY82" fmla="*/ 164385 h 1231790"/>
              <a:gd name="connsiteX83" fmla="*/ 1122342 w 1901962"/>
              <a:gd name="connsiteY83" fmla="*/ 166726 h 1231790"/>
              <a:gd name="connsiteX84" fmla="*/ 1523414 w 1901962"/>
              <a:gd name="connsiteY84" fmla="*/ 166517 h 1231790"/>
              <a:gd name="connsiteX85" fmla="*/ 1887978 w 1901962"/>
              <a:gd name="connsiteY85" fmla="*/ 441202 h 1231790"/>
              <a:gd name="connsiteX86" fmla="*/ 1589950 w 1901962"/>
              <a:gd name="connsiteY86" fmla="*/ 910571 h 1231790"/>
              <a:gd name="connsiteX87" fmla="*/ 1450190 w 1901962"/>
              <a:gd name="connsiteY87" fmla="*/ 915765 h 1231790"/>
              <a:gd name="connsiteX88" fmla="*/ 1429325 w 1901962"/>
              <a:gd name="connsiteY88" fmla="*/ 929258 h 1231790"/>
              <a:gd name="connsiteX89" fmla="*/ 1402788 w 1901962"/>
              <a:gd name="connsiteY89" fmla="*/ 979078 h 1231790"/>
              <a:gd name="connsiteX90" fmla="*/ 1384803 w 1901962"/>
              <a:gd name="connsiteY90" fmla="*/ 993589 h 1231790"/>
              <a:gd name="connsiteX91" fmla="*/ 826724 w 1901962"/>
              <a:gd name="connsiteY91" fmla="*/ 1032724 h 1231790"/>
              <a:gd name="connsiteX92" fmla="*/ 806583 w 1901962"/>
              <a:gd name="connsiteY92" fmla="*/ 1030332 h 1231790"/>
              <a:gd name="connsiteX93" fmla="*/ 563540 w 1901962"/>
              <a:gd name="connsiteY93" fmla="*/ 798811 h 1231790"/>
              <a:gd name="connsiteX94" fmla="*/ 536764 w 1901962"/>
              <a:gd name="connsiteY94" fmla="*/ 782155 h 1231790"/>
              <a:gd name="connsiteX95" fmla="*/ 394258 w 1901962"/>
              <a:gd name="connsiteY95" fmla="*/ 775826 h 1231790"/>
              <a:gd name="connsiteX96" fmla="*/ 164170 w 1901962"/>
              <a:gd name="connsiteY96" fmla="*/ 598514 h 1231790"/>
              <a:gd name="connsiteX97" fmla="*/ 182916 w 1901962"/>
              <a:gd name="connsiteY97" fmla="*/ 563619 h 1231790"/>
              <a:gd name="connsiteX98" fmla="*/ 204677 w 1901962"/>
              <a:gd name="connsiteY98" fmla="*/ 581111 h 1231790"/>
              <a:gd name="connsiteX99" fmla="*/ 345780 w 1901962"/>
              <a:gd name="connsiteY99" fmla="*/ 714334 h 1231790"/>
              <a:gd name="connsiteX100" fmla="*/ 459720 w 1901962"/>
              <a:gd name="connsiteY100" fmla="*/ 739200 h 1231790"/>
              <a:gd name="connsiteX101" fmla="*/ 562525 w 1901962"/>
              <a:gd name="connsiteY101" fmla="*/ 739200 h 1231790"/>
              <a:gd name="connsiteX102" fmla="*/ 591599 w 1901962"/>
              <a:gd name="connsiteY102" fmla="*/ 757110 h 1231790"/>
              <a:gd name="connsiteX103" fmla="*/ 825150 w 1901962"/>
              <a:gd name="connsiteY103" fmla="*/ 990869 h 1231790"/>
              <a:gd name="connsiteX104" fmla="*/ 839389 w 1901962"/>
              <a:gd name="connsiteY104" fmla="*/ 1020810 h 1231790"/>
              <a:gd name="connsiteX105" fmla="*/ 826724 w 1901962"/>
              <a:gd name="connsiteY105" fmla="*/ 1032724 h 1231790"/>
              <a:gd name="connsiteX106" fmla="*/ 934890 w 1901962"/>
              <a:gd name="connsiteY106" fmla="*/ 1231536 h 1231790"/>
              <a:gd name="connsiteX107" fmla="*/ 520704 w 1901962"/>
              <a:gd name="connsiteY107" fmla="*/ 996421 h 1231790"/>
              <a:gd name="connsiteX108" fmla="*/ 479332 w 1901962"/>
              <a:gd name="connsiteY108" fmla="*/ 927646 h 1231790"/>
              <a:gd name="connsiteX109" fmla="*/ 460257 w 1901962"/>
              <a:gd name="connsiteY109" fmla="*/ 915705 h 1231790"/>
              <a:gd name="connsiteX110" fmla="*/ 338109 w 1901962"/>
              <a:gd name="connsiteY110" fmla="*/ 913944 h 1231790"/>
              <a:gd name="connsiteX111" fmla="*/ 4738 w 1901962"/>
              <a:gd name="connsiteY111" fmla="*/ 602185 h 1231790"/>
              <a:gd name="connsiteX112" fmla="*/ 240677 w 1901962"/>
              <a:gd name="connsiteY112" fmla="*/ 190935 h 1231790"/>
              <a:gd name="connsiteX113" fmla="*/ 381900 w 1901962"/>
              <a:gd name="connsiteY113" fmla="*/ 166308 h 1231790"/>
              <a:gd name="connsiteX114" fmla="*/ 443033 w 1901962"/>
              <a:gd name="connsiteY114" fmla="*/ 166487 h 1231790"/>
              <a:gd name="connsiteX115" fmla="*/ 473600 w 1901962"/>
              <a:gd name="connsiteY115" fmla="*/ 195651 h 1231790"/>
              <a:gd name="connsiteX116" fmla="*/ 442466 w 1901962"/>
              <a:gd name="connsiteY116" fmla="*/ 224308 h 1231790"/>
              <a:gd name="connsiteX117" fmla="*/ 316139 w 1901962"/>
              <a:gd name="connsiteY117" fmla="*/ 229950 h 1231790"/>
              <a:gd name="connsiteX118" fmla="*/ 61484 w 1901962"/>
              <a:gd name="connsiteY118" fmla="*/ 494156 h 1231790"/>
              <a:gd name="connsiteX119" fmla="*/ 316079 w 1901962"/>
              <a:gd name="connsiteY119" fmla="*/ 851975 h 1231790"/>
              <a:gd name="connsiteX120" fmla="*/ 342586 w 1901962"/>
              <a:gd name="connsiteY120" fmla="*/ 855766 h 1231790"/>
              <a:gd name="connsiteX121" fmla="*/ 418586 w 1901962"/>
              <a:gd name="connsiteY121" fmla="*/ 855945 h 1231790"/>
              <a:gd name="connsiteX122" fmla="*/ 418616 w 1901962"/>
              <a:gd name="connsiteY122" fmla="*/ 857348 h 1231790"/>
              <a:gd name="connsiteX123" fmla="*/ 481212 w 1901962"/>
              <a:gd name="connsiteY123" fmla="*/ 857109 h 1231790"/>
              <a:gd name="connsiteX124" fmla="*/ 522824 w 1901962"/>
              <a:gd name="connsiteY124" fmla="*/ 883198 h 1231790"/>
              <a:gd name="connsiteX125" fmla="*/ 774314 w 1901962"/>
              <a:gd name="connsiteY125" fmla="*/ 1134480 h 1231790"/>
              <a:gd name="connsiteX126" fmla="*/ 1239983 w 1901962"/>
              <a:gd name="connsiteY126" fmla="*/ 1074749 h 1231790"/>
              <a:gd name="connsiteX127" fmla="*/ 1306131 w 1901962"/>
              <a:gd name="connsiteY127" fmla="*/ 1012600 h 1231790"/>
              <a:gd name="connsiteX128" fmla="*/ 1341325 w 1901962"/>
              <a:gd name="connsiteY128" fmla="*/ 1005854 h 1231790"/>
              <a:gd name="connsiteX129" fmla="*/ 1356608 w 1901962"/>
              <a:gd name="connsiteY129" fmla="*/ 1036988 h 1231790"/>
              <a:gd name="connsiteX130" fmla="*/ 1348728 w 1901962"/>
              <a:gd name="connsiteY130" fmla="*/ 1052689 h 1231790"/>
              <a:gd name="connsiteX131" fmla="*/ 1010969 w 1901962"/>
              <a:gd name="connsiteY131" fmla="*/ 1228748 h 1231790"/>
              <a:gd name="connsiteX132" fmla="*/ 934890 w 1901962"/>
              <a:gd name="connsiteY132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89814 w 1901962"/>
              <a:gd name="connsiteY72" fmla="*/ 174368 h 1231790"/>
              <a:gd name="connsiteX73" fmla="*/ 793521 w 1901962"/>
              <a:gd name="connsiteY73" fmla="*/ 150416 h 1231790"/>
              <a:gd name="connsiteX74" fmla="*/ 793222 w 1901962"/>
              <a:gd name="connsiteY74" fmla="*/ 34119 h 1231790"/>
              <a:gd name="connsiteX75" fmla="*/ 826685 w 1901962"/>
              <a:gd name="connsiteY75" fmla="*/ 0 h 1231790"/>
              <a:gd name="connsiteX76" fmla="*/ 1075668 w 1901962"/>
              <a:gd name="connsiteY76" fmla="*/ 0 h 1231790"/>
              <a:gd name="connsiteX77" fmla="*/ 1108742 w 1901962"/>
              <a:gd name="connsiteY77" fmla="*/ 32984 h 1231790"/>
              <a:gd name="connsiteX78" fmla="*/ 1108533 w 1901962"/>
              <a:gd name="connsiteY78" fmla="*/ 150775 h 1231790"/>
              <a:gd name="connsiteX79" fmla="*/ 1110996 w 1901962"/>
              <a:gd name="connsiteY79" fmla="*/ 161950 h 1231790"/>
              <a:gd name="connsiteX80" fmla="*/ 1111840 w 1901962"/>
              <a:gd name="connsiteY80" fmla="*/ 162169 h 1231790"/>
              <a:gd name="connsiteX81" fmla="*/ 1111840 w 1901962"/>
              <a:gd name="connsiteY81" fmla="*/ 164385 h 1231790"/>
              <a:gd name="connsiteX82" fmla="*/ 1122342 w 1901962"/>
              <a:gd name="connsiteY82" fmla="*/ 166726 h 1231790"/>
              <a:gd name="connsiteX83" fmla="*/ 1523414 w 1901962"/>
              <a:gd name="connsiteY83" fmla="*/ 166517 h 1231790"/>
              <a:gd name="connsiteX84" fmla="*/ 1887978 w 1901962"/>
              <a:gd name="connsiteY84" fmla="*/ 441202 h 1231790"/>
              <a:gd name="connsiteX85" fmla="*/ 1589950 w 1901962"/>
              <a:gd name="connsiteY85" fmla="*/ 910571 h 1231790"/>
              <a:gd name="connsiteX86" fmla="*/ 1450190 w 1901962"/>
              <a:gd name="connsiteY86" fmla="*/ 915765 h 1231790"/>
              <a:gd name="connsiteX87" fmla="*/ 1429325 w 1901962"/>
              <a:gd name="connsiteY87" fmla="*/ 929258 h 1231790"/>
              <a:gd name="connsiteX88" fmla="*/ 1402788 w 1901962"/>
              <a:gd name="connsiteY88" fmla="*/ 979078 h 1231790"/>
              <a:gd name="connsiteX89" fmla="*/ 1384803 w 1901962"/>
              <a:gd name="connsiteY89" fmla="*/ 993589 h 1231790"/>
              <a:gd name="connsiteX90" fmla="*/ 826724 w 1901962"/>
              <a:gd name="connsiteY90" fmla="*/ 1032724 h 1231790"/>
              <a:gd name="connsiteX91" fmla="*/ 806583 w 1901962"/>
              <a:gd name="connsiteY91" fmla="*/ 1030332 h 1231790"/>
              <a:gd name="connsiteX92" fmla="*/ 563540 w 1901962"/>
              <a:gd name="connsiteY92" fmla="*/ 798811 h 1231790"/>
              <a:gd name="connsiteX93" fmla="*/ 536764 w 1901962"/>
              <a:gd name="connsiteY93" fmla="*/ 782155 h 1231790"/>
              <a:gd name="connsiteX94" fmla="*/ 394258 w 1901962"/>
              <a:gd name="connsiteY94" fmla="*/ 775826 h 1231790"/>
              <a:gd name="connsiteX95" fmla="*/ 164170 w 1901962"/>
              <a:gd name="connsiteY95" fmla="*/ 598514 h 1231790"/>
              <a:gd name="connsiteX96" fmla="*/ 182916 w 1901962"/>
              <a:gd name="connsiteY96" fmla="*/ 563619 h 1231790"/>
              <a:gd name="connsiteX97" fmla="*/ 204677 w 1901962"/>
              <a:gd name="connsiteY97" fmla="*/ 581111 h 1231790"/>
              <a:gd name="connsiteX98" fmla="*/ 345780 w 1901962"/>
              <a:gd name="connsiteY98" fmla="*/ 714334 h 1231790"/>
              <a:gd name="connsiteX99" fmla="*/ 459720 w 1901962"/>
              <a:gd name="connsiteY99" fmla="*/ 739200 h 1231790"/>
              <a:gd name="connsiteX100" fmla="*/ 562525 w 1901962"/>
              <a:gd name="connsiteY100" fmla="*/ 739200 h 1231790"/>
              <a:gd name="connsiteX101" fmla="*/ 591599 w 1901962"/>
              <a:gd name="connsiteY101" fmla="*/ 757110 h 1231790"/>
              <a:gd name="connsiteX102" fmla="*/ 825150 w 1901962"/>
              <a:gd name="connsiteY102" fmla="*/ 990869 h 1231790"/>
              <a:gd name="connsiteX103" fmla="*/ 839389 w 1901962"/>
              <a:gd name="connsiteY103" fmla="*/ 1020810 h 1231790"/>
              <a:gd name="connsiteX104" fmla="*/ 826724 w 1901962"/>
              <a:gd name="connsiteY104" fmla="*/ 1032724 h 1231790"/>
              <a:gd name="connsiteX105" fmla="*/ 934890 w 1901962"/>
              <a:gd name="connsiteY105" fmla="*/ 1231536 h 1231790"/>
              <a:gd name="connsiteX106" fmla="*/ 520704 w 1901962"/>
              <a:gd name="connsiteY106" fmla="*/ 996421 h 1231790"/>
              <a:gd name="connsiteX107" fmla="*/ 479332 w 1901962"/>
              <a:gd name="connsiteY107" fmla="*/ 927646 h 1231790"/>
              <a:gd name="connsiteX108" fmla="*/ 460257 w 1901962"/>
              <a:gd name="connsiteY108" fmla="*/ 915705 h 1231790"/>
              <a:gd name="connsiteX109" fmla="*/ 338109 w 1901962"/>
              <a:gd name="connsiteY109" fmla="*/ 913944 h 1231790"/>
              <a:gd name="connsiteX110" fmla="*/ 4738 w 1901962"/>
              <a:gd name="connsiteY110" fmla="*/ 602185 h 1231790"/>
              <a:gd name="connsiteX111" fmla="*/ 240677 w 1901962"/>
              <a:gd name="connsiteY111" fmla="*/ 190935 h 1231790"/>
              <a:gd name="connsiteX112" fmla="*/ 381900 w 1901962"/>
              <a:gd name="connsiteY112" fmla="*/ 166308 h 1231790"/>
              <a:gd name="connsiteX113" fmla="*/ 443033 w 1901962"/>
              <a:gd name="connsiteY113" fmla="*/ 166487 h 1231790"/>
              <a:gd name="connsiteX114" fmla="*/ 473600 w 1901962"/>
              <a:gd name="connsiteY114" fmla="*/ 195651 h 1231790"/>
              <a:gd name="connsiteX115" fmla="*/ 442466 w 1901962"/>
              <a:gd name="connsiteY115" fmla="*/ 224308 h 1231790"/>
              <a:gd name="connsiteX116" fmla="*/ 316139 w 1901962"/>
              <a:gd name="connsiteY116" fmla="*/ 229950 h 1231790"/>
              <a:gd name="connsiteX117" fmla="*/ 61484 w 1901962"/>
              <a:gd name="connsiteY117" fmla="*/ 494156 h 1231790"/>
              <a:gd name="connsiteX118" fmla="*/ 316079 w 1901962"/>
              <a:gd name="connsiteY118" fmla="*/ 851975 h 1231790"/>
              <a:gd name="connsiteX119" fmla="*/ 342586 w 1901962"/>
              <a:gd name="connsiteY119" fmla="*/ 855766 h 1231790"/>
              <a:gd name="connsiteX120" fmla="*/ 418586 w 1901962"/>
              <a:gd name="connsiteY120" fmla="*/ 855945 h 1231790"/>
              <a:gd name="connsiteX121" fmla="*/ 418616 w 1901962"/>
              <a:gd name="connsiteY121" fmla="*/ 857348 h 1231790"/>
              <a:gd name="connsiteX122" fmla="*/ 481212 w 1901962"/>
              <a:gd name="connsiteY122" fmla="*/ 857109 h 1231790"/>
              <a:gd name="connsiteX123" fmla="*/ 522824 w 1901962"/>
              <a:gd name="connsiteY123" fmla="*/ 883198 h 1231790"/>
              <a:gd name="connsiteX124" fmla="*/ 774314 w 1901962"/>
              <a:gd name="connsiteY124" fmla="*/ 1134480 h 1231790"/>
              <a:gd name="connsiteX125" fmla="*/ 1239983 w 1901962"/>
              <a:gd name="connsiteY125" fmla="*/ 1074749 h 1231790"/>
              <a:gd name="connsiteX126" fmla="*/ 1306131 w 1901962"/>
              <a:gd name="connsiteY126" fmla="*/ 1012600 h 1231790"/>
              <a:gd name="connsiteX127" fmla="*/ 1341325 w 1901962"/>
              <a:gd name="connsiteY127" fmla="*/ 1005854 h 1231790"/>
              <a:gd name="connsiteX128" fmla="*/ 1356608 w 1901962"/>
              <a:gd name="connsiteY128" fmla="*/ 1036988 h 1231790"/>
              <a:gd name="connsiteX129" fmla="*/ 1348728 w 1901962"/>
              <a:gd name="connsiteY129" fmla="*/ 1052689 h 1231790"/>
              <a:gd name="connsiteX130" fmla="*/ 1010969 w 1901962"/>
              <a:gd name="connsiteY130" fmla="*/ 1228748 h 1231790"/>
              <a:gd name="connsiteX131" fmla="*/ 934890 w 1901962"/>
              <a:gd name="connsiteY131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89814 w 1901962"/>
              <a:gd name="connsiteY64" fmla="*/ 226734 h 1231790"/>
              <a:gd name="connsiteX65" fmla="*/ 779419 w 1901962"/>
              <a:gd name="connsiteY65" fmla="*/ 224039 h 1231790"/>
              <a:gd name="connsiteX66" fmla="*/ 627331 w 1901962"/>
              <a:gd name="connsiteY66" fmla="*/ 224367 h 1231790"/>
              <a:gd name="connsiteX67" fmla="*/ 598973 w 1901962"/>
              <a:gd name="connsiteY67" fmla="*/ 206547 h 1231790"/>
              <a:gd name="connsiteX68" fmla="*/ 605033 w 1901962"/>
              <a:gd name="connsiteY68" fmla="*/ 174935 h 1231790"/>
              <a:gd name="connsiteX69" fmla="*/ 631032 w 1901962"/>
              <a:gd name="connsiteY69" fmla="*/ 166368 h 1231790"/>
              <a:gd name="connsiteX70" fmla="*/ 778643 w 1901962"/>
              <a:gd name="connsiteY70" fmla="*/ 166637 h 1231790"/>
              <a:gd name="connsiteX71" fmla="*/ 789814 w 1901962"/>
              <a:gd name="connsiteY71" fmla="*/ 164474 h 1231790"/>
              <a:gd name="connsiteX72" fmla="*/ 793521 w 1901962"/>
              <a:gd name="connsiteY72" fmla="*/ 150416 h 1231790"/>
              <a:gd name="connsiteX73" fmla="*/ 793222 w 1901962"/>
              <a:gd name="connsiteY73" fmla="*/ 34119 h 1231790"/>
              <a:gd name="connsiteX74" fmla="*/ 826685 w 1901962"/>
              <a:gd name="connsiteY74" fmla="*/ 0 h 1231790"/>
              <a:gd name="connsiteX75" fmla="*/ 1075668 w 1901962"/>
              <a:gd name="connsiteY75" fmla="*/ 0 h 1231790"/>
              <a:gd name="connsiteX76" fmla="*/ 1108742 w 1901962"/>
              <a:gd name="connsiteY76" fmla="*/ 32984 h 1231790"/>
              <a:gd name="connsiteX77" fmla="*/ 1108533 w 1901962"/>
              <a:gd name="connsiteY77" fmla="*/ 150775 h 1231790"/>
              <a:gd name="connsiteX78" fmla="*/ 1110996 w 1901962"/>
              <a:gd name="connsiteY78" fmla="*/ 161950 h 1231790"/>
              <a:gd name="connsiteX79" fmla="*/ 1111840 w 1901962"/>
              <a:gd name="connsiteY79" fmla="*/ 162169 h 1231790"/>
              <a:gd name="connsiteX80" fmla="*/ 1111840 w 1901962"/>
              <a:gd name="connsiteY80" fmla="*/ 164385 h 1231790"/>
              <a:gd name="connsiteX81" fmla="*/ 1122342 w 1901962"/>
              <a:gd name="connsiteY81" fmla="*/ 166726 h 1231790"/>
              <a:gd name="connsiteX82" fmla="*/ 1523414 w 1901962"/>
              <a:gd name="connsiteY82" fmla="*/ 166517 h 1231790"/>
              <a:gd name="connsiteX83" fmla="*/ 1887978 w 1901962"/>
              <a:gd name="connsiteY83" fmla="*/ 441202 h 1231790"/>
              <a:gd name="connsiteX84" fmla="*/ 1589950 w 1901962"/>
              <a:gd name="connsiteY84" fmla="*/ 910571 h 1231790"/>
              <a:gd name="connsiteX85" fmla="*/ 1450190 w 1901962"/>
              <a:gd name="connsiteY85" fmla="*/ 915765 h 1231790"/>
              <a:gd name="connsiteX86" fmla="*/ 1429325 w 1901962"/>
              <a:gd name="connsiteY86" fmla="*/ 929258 h 1231790"/>
              <a:gd name="connsiteX87" fmla="*/ 1402788 w 1901962"/>
              <a:gd name="connsiteY87" fmla="*/ 979078 h 1231790"/>
              <a:gd name="connsiteX88" fmla="*/ 1384803 w 1901962"/>
              <a:gd name="connsiteY88" fmla="*/ 993589 h 1231790"/>
              <a:gd name="connsiteX89" fmla="*/ 826724 w 1901962"/>
              <a:gd name="connsiteY89" fmla="*/ 1032724 h 1231790"/>
              <a:gd name="connsiteX90" fmla="*/ 806583 w 1901962"/>
              <a:gd name="connsiteY90" fmla="*/ 1030332 h 1231790"/>
              <a:gd name="connsiteX91" fmla="*/ 563540 w 1901962"/>
              <a:gd name="connsiteY91" fmla="*/ 798811 h 1231790"/>
              <a:gd name="connsiteX92" fmla="*/ 536764 w 1901962"/>
              <a:gd name="connsiteY92" fmla="*/ 782155 h 1231790"/>
              <a:gd name="connsiteX93" fmla="*/ 394258 w 1901962"/>
              <a:gd name="connsiteY93" fmla="*/ 775826 h 1231790"/>
              <a:gd name="connsiteX94" fmla="*/ 164170 w 1901962"/>
              <a:gd name="connsiteY94" fmla="*/ 598514 h 1231790"/>
              <a:gd name="connsiteX95" fmla="*/ 182916 w 1901962"/>
              <a:gd name="connsiteY95" fmla="*/ 563619 h 1231790"/>
              <a:gd name="connsiteX96" fmla="*/ 204677 w 1901962"/>
              <a:gd name="connsiteY96" fmla="*/ 581111 h 1231790"/>
              <a:gd name="connsiteX97" fmla="*/ 345780 w 1901962"/>
              <a:gd name="connsiteY97" fmla="*/ 714334 h 1231790"/>
              <a:gd name="connsiteX98" fmla="*/ 459720 w 1901962"/>
              <a:gd name="connsiteY98" fmla="*/ 739200 h 1231790"/>
              <a:gd name="connsiteX99" fmla="*/ 562525 w 1901962"/>
              <a:gd name="connsiteY99" fmla="*/ 739200 h 1231790"/>
              <a:gd name="connsiteX100" fmla="*/ 591599 w 1901962"/>
              <a:gd name="connsiteY100" fmla="*/ 757110 h 1231790"/>
              <a:gd name="connsiteX101" fmla="*/ 825150 w 1901962"/>
              <a:gd name="connsiteY101" fmla="*/ 990869 h 1231790"/>
              <a:gd name="connsiteX102" fmla="*/ 839389 w 1901962"/>
              <a:gd name="connsiteY102" fmla="*/ 1020810 h 1231790"/>
              <a:gd name="connsiteX103" fmla="*/ 826724 w 1901962"/>
              <a:gd name="connsiteY103" fmla="*/ 1032724 h 1231790"/>
              <a:gd name="connsiteX104" fmla="*/ 934890 w 1901962"/>
              <a:gd name="connsiteY104" fmla="*/ 1231536 h 1231790"/>
              <a:gd name="connsiteX105" fmla="*/ 520704 w 1901962"/>
              <a:gd name="connsiteY105" fmla="*/ 996421 h 1231790"/>
              <a:gd name="connsiteX106" fmla="*/ 479332 w 1901962"/>
              <a:gd name="connsiteY106" fmla="*/ 927646 h 1231790"/>
              <a:gd name="connsiteX107" fmla="*/ 460257 w 1901962"/>
              <a:gd name="connsiteY107" fmla="*/ 915705 h 1231790"/>
              <a:gd name="connsiteX108" fmla="*/ 338109 w 1901962"/>
              <a:gd name="connsiteY108" fmla="*/ 913944 h 1231790"/>
              <a:gd name="connsiteX109" fmla="*/ 4738 w 1901962"/>
              <a:gd name="connsiteY109" fmla="*/ 602185 h 1231790"/>
              <a:gd name="connsiteX110" fmla="*/ 240677 w 1901962"/>
              <a:gd name="connsiteY110" fmla="*/ 190935 h 1231790"/>
              <a:gd name="connsiteX111" fmla="*/ 381900 w 1901962"/>
              <a:gd name="connsiteY111" fmla="*/ 166308 h 1231790"/>
              <a:gd name="connsiteX112" fmla="*/ 443033 w 1901962"/>
              <a:gd name="connsiteY112" fmla="*/ 166487 h 1231790"/>
              <a:gd name="connsiteX113" fmla="*/ 473600 w 1901962"/>
              <a:gd name="connsiteY113" fmla="*/ 195651 h 1231790"/>
              <a:gd name="connsiteX114" fmla="*/ 442466 w 1901962"/>
              <a:gd name="connsiteY114" fmla="*/ 224308 h 1231790"/>
              <a:gd name="connsiteX115" fmla="*/ 316139 w 1901962"/>
              <a:gd name="connsiteY115" fmla="*/ 229950 h 1231790"/>
              <a:gd name="connsiteX116" fmla="*/ 61484 w 1901962"/>
              <a:gd name="connsiteY116" fmla="*/ 494156 h 1231790"/>
              <a:gd name="connsiteX117" fmla="*/ 316079 w 1901962"/>
              <a:gd name="connsiteY117" fmla="*/ 851975 h 1231790"/>
              <a:gd name="connsiteX118" fmla="*/ 342586 w 1901962"/>
              <a:gd name="connsiteY118" fmla="*/ 855766 h 1231790"/>
              <a:gd name="connsiteX119" fmla="*/ 418586 w 1901962"/>
              <a:gd name="connsiteY119" fmla="*/ 855945 h 1231790"/>
              <a:gd name="connsiteX120" fmla="*/ 418616 w 1901962"/>
              <a:gd name="connsiteY120" fmla="*/ 857348 h 1231790"/>
              <a:gd name="connsiteX121" fmla="*/ 481212 w 1901962"/>
              <a:gd name="connsiteY121" fmla="*/ 857109 h 1231790"/>
              <a:gd name="connsiteX122" fmla="*/ 522824 w 1901962"/>
              <a:gd name="connsiteY122" fmla="*/ 883198 h 1231790"/>
              <a:gd name="connsiteX123" fmla="*/ 774314 w 1901962"/>
              <a:gd name="connsiteY123" fmla="*/ 1134480 h 1231790"/>
              <a:gd name="connsiteX124" fmla="*/ 1239983 w 1901962"/>
              <a:gd name="connsiteY124" fmla="*/ 1074749 h 1231790"/>
              <a:gd name="connsiteX125" fmla="*/ 1306131 w 1901962"/>
              <a:gd name="connsiteY125" fmla="*/ 1012600 h 1231790"/>
              <a:gd name="connsiteX126" fmla="*/ 1341325 w 1901962"/>
              <a:gd name="connsiteY126" fmla="*/ 1005854 h 1231790"/>
              <a:gd name="connsiteX127" fmla="*/ 1356608 w 1901962"/>
              <a:gd name="connsiteY127" fmla="*/ 1036988 h 1231790"/>
              <a:gd name="connsiteX128" fmla="*/ 1348728 w 1901962"/>
              <a:gd name="connsiteY128" fmla="*/ 1052689 h 1231790"/>
              <a:gd name="connsiteX129" fmla="*/ 1010969 w 1901962"/>
              <a:gd name="connsiteY129" fmla="*/ 1228748 h 1231790"/>
              <a:gd name="connsiteX130" fmla="*/ 934890 w 1901962"/>
              <a:gd name="connsiteY130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79419 w 1901962"/>
              <a:gd name="connsiteY64" fmla="*/ 224039 h 1231790"/>
              <a:gd name="connsiteX65" fmla="*/ 627331 w 1901962"/>
              <a:gd name="connsiteY65" fmla="*/ 224367 h 1231790"/>
              <a:gd name="connsiteX66" fmla="*/ 598973 w 1901962"/>
              <a:gd name="connsiteY66" fmla="*/ 206547 h 1231790"/>
              <a:gd name="connsiteX67" fmla="*/ 605033 w 1901962"/>
              <a:gd name="connsiteY67" fmla="*/ 174935 h 1231790"/>
              <a:gd name="connsiteX68" fmla="*/ 631032 w 1901962"/>
              <a:gd name="connsiteY68" fmla="*/ 166368 h 1231790"/>
              <a:gd name="connsiteX69" fmla="*/ 778643 w 1901962"/>
              <a:gd name="connsiteY69" fmla="*/ 166637 h 1231790"/>
              <a:gd name="connsiteX70" fmla="*/ 789814 w 1901962"/>
              <a:gd name="connsiteY70" fmla="*/ 164474 h 1231790"/>
              <a:gd name="connsiteX71" fmla="*/ 793521 w 1901962"/>
              <a:gd name="connsiteY71" fmla="*/ 150416 h 1231790"/>
              <a:gd name="connsiteX72" fmla="*/ 793222 w 1901962"/>
              <a:gd name="connsiteY72" fmla="*/ 34119 h 1231790"/>
              <a:gd name="connsiteX73" fmla="*/ 826685 w 1901962"/>
              <a:gd name="connsiteY73" fmla="*/ 0 h 1231790"/>
              <a:gd name="connsiteX74" fmla="*/ 1075668 w 1901962"/>
              <a:gd name="connsiteY74" fmla="*/ 0 h 1231790"/>
              <a:gd name="connsiteX75" fmla="*/ 1108742 w 1901962"/>
              <a:gd name="connsiteY75" fmla="*/ 32984 h 1231790"/>
              <a:gd name="connsiteX76" fmla="*/ 1108533 w 1901962"/>
              <a:gd name="connsiteY76" fmla="*/ 150775 h 1231790"/>
              <a:gd name="connsiteX77" fmla="*/ 1110996 w 1901962"/>
              <a:gd name="connsiteY77" fmla="*/ 161950 h 1231790"/>
              <a:gd name="connsiteX78" fmla="*/ 1111840 w 1901962"/>
              <a:gd name="connsiteY78" fmla="*/ 162169 h 1231790"/>
              <a:gd name="connsiteX79" fmla="*/ 1111840 w 1901962"/>
              <a:gd name="connsiteY79" fmla="*/ 164385 h 1231790"/>
              <a:gd name="connsiteX80" fmla="*/ 1122342 w 1901962"/>
              <a:gd name="connsiteY80" fmla="*/ 166726 h 1231790"/>
              <a:gd name="connsiteX81" fmla="*/ 1523414 w 1901962"/>
              <a:gd name="connsiteY81" fmla="*/ 166517 h 1231790"/>
              <a:gd name="connsiteX82" fmla="*/ 1887978 w 1901962"/>
              <a:gd name="connsiteY82" fmla="*/ 441202 h 1231790"/>
              <a:gd name="connsiteX83" fmla="*/ 1589950 w 1901962"/>
              <a:gd name="connsiteY83" fmla="*/ 910571 h 1231790"/>
              <a:gd name="connsiteX84" fmla="*/ 1450190 w 1901962"/>
              <a:gd name="connsiteY84" fmla="*/ 915765 h 1231790"/>
              <a:gd name="connsiteX85" fmla="*/ 1429325 w 1901962"/>
              <a:gd name="connsiteY85" fmla="*/ 929258 h 1231790"/>
              <a:gd name="connsiteX86" fmla="*/ 1402788 w 1901962"/>
              <a:gd name="connsiteY86" fmla="*/ 979078 h 1231790"/>
              <a:gd name="connsiteX87" fmla="*/ 1384803 w 1901962"/>
              <a:gd name="connsiteY87" fmla="*/ 993589 h 1231790"/>
              <a:gd name="connsiteX88" fmla="*/ 826724 w 1901962"/>
              <a:gd name="connsiteY88" fmla="*/ 1032724 h 1231790"/>
              <a:gd name="connsiteX89" fmla="*/ 806583 w 1901962"/>
              <a:gd name="connsiteY89" fmla="*/ 1030332 h 1231790"/>
              <a:gd name="connsiteX90" fmla="*/ 563540 w 1901962"/>
              <a:gd name="connsiteY90" fmla="*/ 798811 h 1231790"/>
              <a:gd name="connsiteX91" fmla="*/ 536764 w 1901962"/>
              <a:gd name="connsiteY91" fmla="*/ 782155 h 1231790"/>
              <a:gd name="connsiteX92" fmla="*/ 394258 w 1901962"/>
              <a:gd name="connsiteY92" fmla="*/ 775826 h 1231790"/>
              <a:gd name="connsiteX93" fmla="*/ 164170 w 1901962"/>
              <a:gd name="connsiteY93" fmla="*/ 598514 h 1231790"/>
              <a:gd name="connsiteX94" fmla="*/ 182916 w 1901962"/>
              <a:gd name="connsiteY94" fmla="*/ 563619 h 1231790"/>
              <a:gd name="connsiteX95" fmla="*/ 204677 w 1901962"/>
              <a:gd name="connsiteY95" fmla="*/ 581111 h 1231790"/>
              <a:gd name="connsiteX96" fmla="*/ 345780 w 1901962"/>
              <a:gd name="connsiteY96" fmla="*/ 714334 h 1231790"/>
              <a:gd name="connsiteX97" fmla="*/ 459720 w 1901962"/>
              <a:gd name="connsiteY97" fmla="*/ 739200 h 1231790"/>
              <a:gd name="connsiteX98" fmla="*/ 562525 w 1901962"/>
              <a:gd name="connsiteY98" fmla="*/ 739200 h 1231790"/>
              <a:gd name="connsiteX99" fmla="*/ 591599 w 1901962"/>
              <a:gd name="connsiteY99" fmla="*/ 757110 h 1231790"/>
              <a:gd name="connsiteX100" fmla="*/ 825150 w 1901962"/>
              <a:gd name="connsiteY100" fmla="*/ 990869 h 1231790"/>
              <a:gd name="connsiteX101" fmla="*/ 839389 w 1901962"/>
              <a:gd name="connsiteY101" fmla="*/ 1020810 h 1231790"/>
              <a:gd name="connsiteX102" fmla="*/ 826724 w 1901962"/>
              <a:gd name="connsiteY102" fmla="*/ 1032724 h 1231790"/>
              <a:gd name="connsiteX103" fmla="*/ 934890 w 1901962"/>
              <a:gd name="connsiteY103" fmla="*/ 1231536 h 1231790"/>
              <a:gd name="connsiteX104" fmla="*/ 520704 w 1901962"/>
              <a:gd name="connsiteY104" fmla="*/ 996421 h 1231790"/>
              <a:gd name="connsiteX105" fmla="*/ 479332 w 1901962"/>
              <a:gd name="connsiteY105" fmla="*/ 927646 h 1231790"/>
              <a:gd name="connsiteX106" fmla="*/ 460257 w 1901962"/>
              <a:gd name="connsiteY106" fmla="*/ 915705 h 1231790"/>
              <a:gd name="connsiteX107" fmla="*/ 338109 w 1901962"/>
              <a:gd name="connsiteY107" fmla="*/ 913944 h 1231790"/>
              <a:gd name="connsiteX108" fmla="*/ 4738 w 1901962"/>
              <a:gd name="connsiteY108" fmla="*/ 602185 h 1231790"/>
              <a:gd name="connsiteX109" fmla="*/ 240677 w 1901962"/>
              <a:gd name="connsiteY109" fmla="*/ 190935 h 1231790"/>
              <a:gd name="connsiteX110" fmla="*/ 381900 w 1901962"/>
              <a:gd name="connsiteY110" fmla="*/ 166308 h 1231790"/>
              <a:gd name="connsiteX111" fmla="*/ 443033 w 1901962"/>
              <a:gd name="connsiteY111" fmla="*/ 166487 h 1231790"/>
              <a:gd name="connsiteX112" fmla="*/ 473600 w 1901962"/>
              <a:gd name="connsiteY112" fmla="*/ 195651 h 1231790"/>
              <a:gd name="connsiteX113" fmla="*/ 442466 w 1901962"/>
              <a:gd name="connsiteY113" fmla="*/ 224308 h 1231790"/>
              <a:gd name="connsiteX114" fmla="*/ 316139 w 1901962"/>
              <a:gd name="connsiteY114" fmla="*/ 229950 h 1231790"/>
              <a:gd name="connsiteX115" fmla="*/ 61484 w 1901962"/>
              <a:gd name="connsiteY115" fmla="*/ 494156 h 1231790"/>
              <a:gd name="connsiteX116" fmla="*/ 316079 w 1901962"/>
              <a:gd name="connsiteY116" fmla="*/ 851975 h 1231790"/>
              <a:gd name="connsiteX117" fmla="*/ 342586 w 1901962"/>
              <a:gd name="connsiteY117" fmla="*/ 855766 h 1231790"/>
              <a:gd name="connsiteX118" fmla="*/ 418586 w 1901962"/>
              <a:gd name="connsiteY118" fmla="*/ 855945 h 1231790"/>
              <a:gd name="connsiteX119" fmla="*/ 418616 w 1901962"/>
              <a:gd name="connsiteY119" fmla="*/ 857348 h 1231790"/>
              <a:gd name="connsiteX120" fmla="*/ 481212 w 1901962"/>
              <a:gd name="connsiteY120" fmla="*/ 857109 h 1231790"/>
              <a:gd name="connsiteX121" fmla="*/ 522824 w 1901962"/>
              <a:gd name="connsiteY121" fmla="*/ 883198 h 1231790"/>
              <a:gd name="connsiteX122" fmla="*/ 774314 w 1901962"/>
              <a:gd name="connsiteY122" fmla="*/ 1134480 h 1231790"/>
              <a:gd name="connsiteX123" fmla="*/ 1239983 w 1901962"/>
              <a:gd name="connsiteY123" fmla="*/ 1074749 h 1231790"/>
              <a:gd name="connsiteX124" fmla="*/ 1306131 w 1901962"/>
              <a:gd name="connsiteY124" fmla="*/ 1012600 h 1231790"/>
              <a:gd name="connsiteX125" fmla="*/ 1341325 w 1901962"/>
              <a:gd name="connsiteY125" fmla="*/ 1005854 h 1231790"/>
              <a:gd name="connsiteX126" fmla="*/ 1356608 w 1901962"/>
              <a:gd name="connsiteY126" fmla="*/ 1036988 h 1231790"/>
              <a:gd name="connsiteX127" fmla="*/ 1348728 w 1901962"/>
              <a:gd name="connsiteY127" fmla="*/ 1052689 h 1231790"/>
              <a:gd name="connsiteX128" fmla="*/ 1010969 w 1901962"/>
              <a:gd name="connsiteY128" fmla="*/ 1228748 h 1231790"/>
              <a:gd name="connsiteX129" fmla="*/ 934890 w 1901962"/>
              <a:gd name="connsiteY129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89814 w 1901962"/>
              <a:gd name="connsiteY63" fmla="*/ 220087 h 1231790"/>
              <a:gd name="connsiteX64" fmla="*/ 779419 w 1901962"/>
              <a:gd name="connsiteY64" fmla="*/ 224039 h 1231790"/>
              <a:gd name="connsiteX65" fmla="*/ 627331 w 1901962"/>
              <a:gd name="connsiteY65" fmla="*/ 224367 h 1231790"/>
              <a:gd name="connsiteX66" fmla="*/ 598973 w 1901962"/>
              <a:gd name="connsiteY66" fmla="*/ 206547 h 1231790"/>
              <a:gd name="connsiteX67" fmla="*/ 605033 w 1901962"/>
              <a:gd name="connsiteY67" fmla="*/ 174935 h 1231790"/>
              <a:gd name="connsiteX68" fmla="*/ 631032 w 1901962"/>
              <a:gd name="connsiteY68" fmla="*/ 166368 h 1231790"/>
              <a:gd name="connsiteX69" fmla="*/ 778643 w 1901962"/>
              <a:gd name="connsiteY69" fmla="*/ 166637 h 1231790"/>
              <a:gd name="connsiteX70" fmla="*/ 789814 w 1901962"/>
              <a:gd name="connsiteY70" fmla="*/ 164474 h 1231790"/>
              <a:gd name="connsiteX71" fmla="*/ 793521 w 1901962"/>
              <a:gd name="connsiteY71" fmla="*/ 150416 h 1231790"/>
              <a:gd name="connsiteX72" fmla="*/ 793222 w 1901962"/>
              <a:gd name="connsiteY72" fmla="*/ 34119 h 1231790"/>
              <a:gd name="connsiteX73" fmla="*/ 826685 w 1901962"/>
              <a:gd name="connsiteY73" fmla="*/ 0 h 1231790"/>
              <a:gd name="connsiteX74" fmla="*/ 1075668 w 1901962"/>
              <a:gd name="connsiteY74" fmla="*/ 0 h 1231790"/>
              <a:gd name="connsiteX75" fmla="*/ 1108742 w 1901962"/>
              <a:gd name="connsiteY75" fmla="*/ 32984 h 1231790"/>
              <a:gd name="connsiteX76" fmla="*/ 1108533 w 1901962"/>
              <a:gd name="connsiteY76" fmla="*/ 150775 h 1231790"/>
              <a:gd name="connsiteX77" fmla="*/ 1110996 w 1901962"/>
              <a:gd name="connsiteY77" fmla="*/ 161950 h 1231790"/>
              <a:gd name="connsiteX78" fmla="*/ 1111840 w 1901962"/>
              <a:gd name="connsiteY78" fmla="*/ 162169 h 1231790"/>
              <a:gd name="connsiteX79" fmla="*/ 1111840 w 1901962"/>
              <a:gd name="connsiteY79" fmla="*/ 164385 h 1231790"/>
              <a:gd name="connsiteX80" fmla="*/ 1122342 w 1901962"/>
              <a:gd name="connsiteY80" fmla="*/ 166726 h 1231790"/>
              <a:gd name="connsiteX81" fmla="*/ 1523414 w 1901962"/>
              <a:gd name="connsiteY81" fmla="*/ 166517 h 1231790"/>
              <a:gd name="connsiteX82" fmla="*/ 1887978 w 1901962"/>
              <a:gd name="connsiteY82" fmla="*/ 441202 h 1231790"/>
              <a:gd name="connsiteX83" fmla="*/ 1589950 w 1901962"/>
              <a:gd name="connsiteY83" fmla="*/ 910571 h 1231790"/>
              <a:gd name="connsiteX84" fmla="*/ 1450190 w 1901962"/>
              <a:gd name="connsiteY84" fmla="*/ 915765 h 1231790"/>
              <a:gd name="connsiteX85" fmla="*/ 1429325 w 1901962"/>
              <a:gd name="connsiteY85" fmla="*/ 929258 h 1231790"/>
              <a:gd name="connsiteX86" fmla="*/ 1402788 w 1901962"/>
              <a:gd name="connsiteY86" fmla="*/ 979078 h 1231790"/>
              <a:gd name="connsiteX87" fmla="*/ 1384803 w 1901962"/>
              <a:gd name="connsiteY87" fmla="*/ 993589 h 1231790"/>
              <a:gd name="connsiteX88" fmla="*/ 826724 w 1901962"/>
              <a:gd name="connsiteY88" fmla="*/ 1032724 h 1231790"/>
              <a:gd name="connsiteX89" fmla="*/ 806583 w 1901962"/>
              <a:gd name="connsiteY89" fmla="*/ 1030332 h 1231790"/>
              <a:gd name="connsiteX90" fmla="*/ 563540 w 1901962"/>
              <a:gd name="connsiteY90" fmla="*/ 798811 h 1231790"/>
              <a:gd name="connsiteX91" fmla="*/ 536764 w 1901962"/>
              <a:gd name="connsiteY91" fmla="*/ 782155 h 1231790"/>
              <a:gd name="connsiteX92" fmla="*/ 394258 w 1901962"/>
              <a:gd name="connsiteY92" fmla="*/ 775826 h 1231790"/>
              <a:gd name="connsiteX93" fmla="*/ 164170 w 1901962"/>
              <a:gd name="connsiteY93" fmla="*/ 598514 h 1231790"/>
              <a:gd name="connsiteX94" fmla="*/ 182916 w 1901962"/>
              <a:gd name="connsiteY94" fmla="*/ 563619 h 1231790"/>
              <a:gd name="connsiteX95" fmla="*/ 204677 w 1901962"/>
              <a:gd name="connsiteY95" fmla="*/ 581111 h 1231790"/>
              <a:gd name="connsiteX96" fmla="*/ 345780 w 1901962"/>
              <a:gd name="connsiteY96" fmla="*/ 714334 h 1231790"/>
              <a:gd name="connsiteX97" fmla="*/ 459720 w 1901962"/>
              <a:gd name="connsiteY97" fmla="*/ 739200 h 1231790"/>
              <a:gd name="connsiteX98" fmla="*/ 562525 w 1901962"/>
              <a:gd name="connsiteY98" fmla="*/ 739200 h 1231790"/>
              <a:gd name="connsiteX99" fmla="*/ 591599 w 1901962"/>
              <a:gd name="connsiteY99" fmla="*/ 757110 h 1231790"/>
              <a:gd name="connsiteX100" fmla="*/ 825150 w 1901962"/>
              <a:gd name="connsiteY100" fmla="*/ 990869 h 1231790"/>
              <a:gd name="connsiteX101" fmla="*/ 839389 w 1901962"/>
              <a:gd name="connsiteY101" fmla="*/ 1020810 h 1231790"/>
              <a:gd name="connsiteX102" fmla="*/ 826724 w 1901962"/>
              <a:gd name="connsiteY102" fmla="*/ 1032724 h 1231790"/>
              <a:gd name="connsiteX103" fmla="*/ 934890 w 1901962"/>
              <a:gd name="connsiteY103" fmla="*/ 1231536 h 1231790"/>
              <a:gd name="connsiteX104" fmla="*/ 520704 w 1901962"/>
              <a:gd name="connsiteY104" fmla="*/ 996421 h 1231790"/>
              <a:gd name="connsiteX105" fmla="*/ 479332 w 1901962"/>
              <a:gd name="connsiteY105" fmla="*/ 927646 h 1231790"/>
              <a:gd name="connsiteX106" fmla="*/ 460257 w 1901962"/>
              <a:gd name="connsiteY106" fmla="*/ 915705 h 1231790"/>
              <a:gd name="connsiteX107" fmla="*/ 338109 w 1901962"/>
              <a:gd name="connsiteY107" fmla="*/ 913944 h 1231790"/>
              <a:gd name="connsiteX108" fmla="*/ 4738 w 1901962"/>
              <a:gd name="connsiteY108" fmla="*/ 602185 h 1231790"/>
              <a:gd name="connsiteX109" fmla="*/ 240677 w 1901962"/>
              <a:gd name="connsiteY109" fmla="*/ 190935 h 1231790"/>
              <a:gd name="connsiteX110" fmla="*/ 381900 w 1901962"/>
              <a:gd name="connsiteY110" fmla="*/ 166308 h 1231790"/>
              <a:gd name="connsiteX111" fmla="*/ 443033 w 1901962"/>
              <a:gd name="connsiteY111" fmla="*/ 166487 h 1231790"/>
              <a:gd name="connsiteX112" fmla="*/ 473600 w 1901962"/>
              <a:gd name="connsiteY112" fmla="*/ 195651 h 1231790"/>
              <a:gd name="connsiteX113" fmla="*/ 442466 w 1901962"/>
              <a:gd name="connsiteY113" fmla="*/ 224308 h 1231790"/>
              <a:gd name="connsiteX114" fmla="*/ 316139 w 1901962"/>
              <a:gd name="connsiteY114" fmla="*/ 229950 h 1231790"/>
              <a:gd name="connsiteX115" fmla="*/ 61484 w 1901962"/>
              <a:gd name="connsiteY115" fmla="*/ 494156 h 1231790"/>
              <a:gd name="connsiteX116" fmla="*/ 316079 w 1901962"/>
              <a:gd name="connsiteY116" fmla="*/ 851975 h 1231790"/>
              <a:gd name="connsiteX117" fmla="*/ 342586 w 1901962"/>
              <a:gd name="connsiteY117" fmla="*/ 855766 h 1231790"/>
              <a:gd name="connsiteX118" fmla="*/ 418586 w 1901962"/>
              <a:gd name="connsiteY118" fmla="*/ 855945 h 1231790"/>
              <a:gd name="connsiteX119" fmla="*/ 418616 w 1901962"/>
              <a:gd name="connsiteY119" fmla="*/ 857348 h 1231790"/>
              <a:gd name="connsiteX120" fmla="*/ 481212 w 1901962"/>
              <a:gd name="connsiteY120" fmla="*/ 857109 h 1231790"/>
              <a:gd name="connsiteX121" fmla="*/ 522824 w 1901962"/>
              <a:gd name="connsiteY121" fmla="*/ 883198 h 1231790"/>
              <a:gd name="connsiteX122" fmla="*/ 774314 w 1901962"/>
              <a:gd name="connsiteY122" fmla="*/ 1134480 h 1231790"/>
              <a:gd name="connsiteX123" fmla="*/ 1239983 w 1901962"/>
              <a:gd name="connsiteY123" fmla="*/ 1074749 h 1231790"/>
              <a:gd name="connsiteX124" fmla="*/ 1306131 w 1901962"/>
              <a:gd name="connsiteY124" fmla="*/ 1012600 h 1231790"/>
              <a:gd name="connsiteX125" fmla="*/ 1341325 w 1901962"/>
              <a:gd name="connsiteY125" fmla="*/ 1005854 h 1231790"/>
              <a:gd name="connsiteX126" fmla="*/ 1356608 w 1901962"/>
              <a:gd name="connsiteY126" fmla="*/ 1036988 h 1231790"/>
              <a:gd name="connsiteX127" fmla="*/ 1348728 w 1901962"/>
              <a:gd name="connsiteY127" fmla="*/ 1052689 h 1231790"/>
              <a:gd name="connsiteX128" fmla="*/ 1010969 w 1901962"/>
              <a:gd name="connsiteY128" fmla="*/ 1228748 h 1231790"/>
              <a:gd name="connsiteX129" fmla="*/ 934890 w 1901962"/>
              <a:gd name="connsiteY129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90853 w 1901962"/>
              <a:gd name="connsiteY62" fmla="*/ 220087 h 1231790"/>
              <a:gd name="connsiteX63" fmla="*/ 779419 w 1901962"/>
              <a:gd name="connsiteY63" fmla="*/ 224039 h 1231790"/>
              <a:gd name="connsiteX64" fmla="*/ 627331 w 1901962"/>
              <a:gd name="connsiteY64" fmla="*/ 224367 h 1231790"/>
              <a:gd name="connsiteX65" fmla="*/ 598973 w 1901962"/>
              <a:gd name="connsiteY65" fmla="*/ 206547 h 1231790"/>
              <a:gd name="connsiteX66" fmla="*/ 605033 w 1901962"/>
              <a:gd name="connsiteY66" fmla="*/ 174935 h 1231790"/>
              <a:gd name="connsiteX67" fmla="*/ 631032 w 1901962"/>
              <a:gd name="connsiteY67" fmla="*/ 166368 h 1231790"/>
              <a:gd name="connsiteX68" fmla="*/ 778643 w 1901962"/>
              <a:gd name="connsiteY68" fmla="*/ 166637 h 1231790"/>
              <a:gd name="connsiteX69" fmla="*/ 789814 w 1901962"/>
              <a:gd name="connsiteY69" fmla="*/ 164474 h 1231790"/>
              <a:gd name="connsiteX70" fmla="*/ 793521 w 1901962"/>
              <a:gd name="connsiteY70" fmla="*/ 150416 h 1231790"/>
              <a:gd name="connsiteX71" fmla="*/ 793222 w 1901962"/>
              <a:gd name="connsiteY71" fmla="*/ 34119 h 1231790"/>
              <a:gd name="connsiteX72" fmla="*/ 826685 w 1901962"/>
              <a:gd name="connsiteY72" fmla="*/ 0 h 1231790"/>
              <a:gd name="connsiteX73" fmla="*/ 1075668 w 1901962"/>
              <a:gd name="connsiteY73" fmla="*/ 0 h 1231790"/>
              <a:gd name="connsiteX74" fmla="*/ 1108742 w 1901962"/>
              <a:gd name="connsiteY74" fmla="*/ 32984 h 1231790"/>
              <a:gd name="connsiteX75" fmla="*/ 1108533 w 1901962"/>
              <a:gd name="connsiteY75" fmla="*/ 150775 h 1231790"/>
              <a:gd name="connsiteX76" fmla="*/ 1110996 w 1901962"/>
              <a:gd name="connsiteY76" fmla="*/ 161950 h 1231790"/>
              <a:gd name="connsiteX77" fmla="*/ 1111840 w 1901962"/>
              <a:gd name="connsiteY77" fmla="*/ 162169 h 1231790"/>
              <a:gd name="connsiteX78" fmla="*/ 1111840 w 1901962"/>
              <a:gd name="connsiteY78" fmla="*/ 164385 h 1231790"/>
              <a:gd name="connsiteX79" fmla="*/ 1122342 w 1901962"/>
              <a:gd name="connsiteY79" fmla="*/ 166726 h 1231790"/>
              <a:gd name="connsiteX80" fmla="*/ 1523414 w 1901962"/>
              <a:gd name="connsiteY80" fmla="*/ 166517 h 1231790"/>
              <a:gd name="connsiteX81" fmla="*/ 1887978 w 1901962"/>
              <a:gd name="connsiteY81" fmla="*/ 441202 h 1231790"/>
              <a:gd name="connsiteX82" fmla="*/ 1589950 w 1901962"/>
              <a:gd name="connsiteY82" fmla="*/ 910571 h 1231790"/>
              <a:gd name="connsiteX83" fmla="*/ 1450190 w 1901962"/>
              <a:gd name="connsiteY83" fmla="*/ 915765 h 1231790"/>
              <a:gd name="connsiteX84" fmla="*/ 1429325 w 1901962"/>
              <a:gd name="connsiteY84" fmla="*/ 929258 h 1231790"/>
              <a:gd name="connsiteX85" fmla="*/ 1402788 w 1901962"/>
              <a:gd name="connsiteY85" fmla="*/ 979078 h 1231790"/>
              <a:gd name="connsiteX86" fmla="*/ 1384803 w 1901962"/>
              <a:gd name="connsiteY86" fmla="*/ 993589 h 1231790"/>
              <a:gd name="connsiteX87" fmla="*/ 826724 w 1901962"/>
              <a:gd name="connsiteY87" fmla="*/ 1032724 h 1231790"/>
              <a:gd name="connsiteX88" fmla="*/ 806583 w 1901962"/>
              <a:gd name="connsiteY88" fmla="*/ 1030332 h 1231790"/>
              <a:gd name="connsiteX89" fmla="*/ 563540 w 1901962"/>
              <a:gd name="connsiteY89" fmla="*/ 798811 h 1231790"/>
              <a:gd name="connsiteX90" fmla="*/ 536764 w 1901962"/>
              <a:gd name="connsiteY90" fmla="*/ 782155 h 1231790"/>
              <a:gd name="connsiteX91" fmla="*/ 394258 w 1901962"/>
              <a:gd name="connsiteY91" fmla="*/ 775826 h 1231790"/>
              <a:gd name="connsiteX92" fmla="*/ 164170 w 1901962"/>
              <a:gd name="connsiteY92" fmla="*/ 598514 h 1231790"/>
              <a:gd name="connsiteX93" fmla="*/ 182916 w 1901962"/>
              <a:gd name="connsiteY93" fmla="*/ 563619 h 1231790"/>
              <a:gd name="connsiteX94" fmla="*/ 204677 w 1901962"/>
              <a:gd name="connsiteY94" fmla="*/ 581111 h 1231790"/>
              <a:gd name="connsiteX95" fmla="*/ 345780 w 1901962"/>
              <a:gd name="connsiteY95" fmla="*/ 714334 h 1231790"/>
              <a:gd name="connsiteX96" fmla="*/ 459720 w 1901962"/>
              <a:gd name="connsiteY96" fmla="*/ 739200 h 1231790"/>
              <a:gd name="connsiteX97" fmla="*/ 562525 w 1901962"/>
              <a:gd name="connsiteY97" fmla="*/ 739200 h 1231790"/>
              <a:gd name="connsiteX98" fmla="*/ 591599 w 1901962"/>
              <a:gd name="connsiteY98" fmla="*/ 757110 h 1231790"/>
              <a:gd name="connsiteX99" fmla="*/ 825150 w 1901962"/>
              <a:gd name="connsiteY99" fmla="*/ 990869 h 1231790"/>
              <a:gd name="connsiteX100" fmla="*/ 839389 w 1901962"/>
              <a:gd name="connsiteY100" fmla="*/ 1020810 h 1231790"/>
              <a:gd name="connsiteX101" fmla="*/ 826724 w 1901962"/>
              <a:gd name="connsiteY101" fmla="*/ 1032724 h 1231790"/>
              <a:gd name="connsiteX102" fmla="*/ 934890 w 1901962"/>
              <a:gd name="connsiteY102" fmla="*/ 1231536 h 1231790"/>
              <a:gd name="connsiteX103" fmla="*/ 520704 w 1901962"/>
              <a:gd name="connsiteY103" fmla="*/ 996421 h 1231790"/>
              <a:gd name="connsiteX104" fmla="*/ 479332 w 1901962"/>
              <a:gd name="connsiteY104" fmla="*/ 927646 h 1231790"/>
              <a:gd name="connsiteX105" fmla="*/ 460257 w 1901962"/>
              <a:gd name="connsiteY105" fmla="*/ 915705 h 1231790"/>
              <a:gd name="connsiteX106" fmla="*/ 338109 w 1901962"/>
              <a:gd name="connsiteY106" fmla="*/ 913944 h 1231790"/>
              <a:gd name="connsiteX107" fmla="*/ 4738 w 1901962"/>
              <a:gd name="connsiteY107" fmla="*/ 602185 h 1231790"/>
              <a:gd name="connsiteX108" fmla="*/ 240677 w 1901962"/>
              <a:gd name="connsiteY108" fmla="*/ 190935 h 1231790"/>
              <a:gd name="connsiteX109" fmla="*/ 381900 w 1901962"/>
              <a:gd name="connsiteY109" fmla="*/ 166308 h 1231790"/>
              <a:gd name="connsiteX110" fmla="*/ 443033 w 1901962"/>
              <a:gd name="connsiteY110" fmla="*/ 166487 h 1231790"/>
              <a:gd name="connsiteX111" fmla="*/ 473600 w 1901962"/>
              <a:gd name="connsiteY111" fmla="*/ 195651 h 1231790"/>
              <a:gd name="connsiteX112" fmla="*/ 442466 w 1901962"/>
              <a:gd name="connsiteY112" fmla="*/ 224308 h 1231790"/>
              <a:gd name="connsiteX113" fmla="*/ 316139 w 1901962"/>
              <a:gd name="connsiteY113" fmla="*/ 229950 h 1231790"/>
              <a:gd name="connsiteX114" fmla="*/ 61484 w 1901962"/>
              <a:gd name="connsiteY114" fmla="*/ 494156 h 1231790"/>
              <a:gd name="connsiteX115" fmla="*/ 316079 w 1901962"/>
              <a:gd name="connsiteY115" fmla="*/ 851975 h 1231790"/>
              <a:gd name="connsiteX116" fmla="*/ 342586 w 1901962"/>
              <a:gd name="connsiteY116" fmla="*/ 855766 h 1231790"/>
              <a:gd name="connsiteX117" fmla="*/ 418586 w 1901962"/>
              <a:gd name="connsiteY117" fmla="*/ 855945 h 1231790"/>
              <a:gd name="connsiteX118" fmla="*/ 418616 w 1901962"/>
              <a:gd name="connsiteY118" fmla="*/ 857348 h 1231790"/>
              <a:gd name="connsiteX119" fmla="*/ 481212 w 1901962"/>
              <a:gd name="connsiteY119" fmla="*/ 857109 h 1231790"/>
              <a:gd name="connsiteX120" fmla="*/ 522824 w 1901962"/>
              <a:gd name="connsiteY120" fmla="*/ 883198 h 1231790"/>
              <a:gd name="connsiteX121" fmla="*/ 774314 w 1901962"/>
              <a:gd name="connsiteY121" fmla="*/ 1134480 h 1231790"/>
              <a:gd name="connsiteX122" fmla="*/ 1239983 w 1901962"/>
              <a:gd name="connsiteY122" fmla="*/ 1074749 h 1231790"/>
              <a:gd name="connsiteX123" fmla="*/ 1306131 w 1901962"/>
              <a:gd name="connsiteY123" fmla="*/ 1012600 h 1231790"/>
              <a:gd name="connsiteX124" fmla="*/ 1341325 w 1901962"/>
              <a:gd name="connsiteY124" fmla="*/ 1005854 h 1231790"/>
              <a:gd name="connsiteX125" fmla="*/ 1356608 w 1901962"/>
              <a:gd name="connsiteY125" fmla="*/ 1036988 h 1231790"/>
              <a:gd name="connsiteX126" fmla="*/ 1348728 w 1901962"/>
              <a:gd name="connsiteY126" fmla="*/ 1052689 h 1231790"/>
              <a:gd name="connsiteX127" fmla="*/ 1010969 w 1901962"/>
              <a:gd name="connsiteY127" fmla="*/ 1228748 h 1231790"/>
              <a:gd name="connsiteX128" fmla="*/ 934890 w 1901962"/>
              <a:gd name="connsiteY128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11840 w 1901962"/>
              <a:gd name="connsiteY76" fmla="*/ 162169 h 1231790"/>
              <a:gd name="connsiteX77" fmla="*/ 1111840 w 1901962"/>
              <a:gd name="connsiteY77" fmla="*/ 164385 h 1231790"/>
              <a:gd name="connsiteX78" fmla="*/ 1122342 w 1901962"/>
              <a:gd name="connsiteY78" fmla="*/ 166726 h 1231790"/>
              <a:gd name="connsiteX79" fmla="*/ 1523414 w 1901962"/>
              <a:gd name="connsiteY79" fmla="*/ 166517 h 1231790"/>
              <a:gd name="connsiteX80" fmla="*/ 1887978 w 1901962"/>
              <a:gd name="connsiteY80" fmla="*/ 441202 h 1231790"/>
              <a:gd name="connsiteX81" fmla="*/ 1589950 w 1901962"/>
              <a:gd name="connsiteY81" fmla="*/ 910571 h 1231790"/>
              <a:gd name="connsiteX82" fmla="*/ 1450190 w 1901962"/>
              <a:gd name="connsiteY82" fmla="*/ 915765 h 1231790"/>
              <a:gd name="connsiteX83" fmla="*/ 1429325 w 1901962"/>
              <a:gd name="connsiteY83" fmla="*/ 929258 h 1231790"/>
              <a:gd name="connsiteX84" fmla="*/ 1402788 w 1901962"/>
              <a:gd name="connsiteY84" fmla="*/ 979078 h 1231790"/>
              <a:gd name="connsiteX85" fmla="*/ 1384803 w 1901962"/>
              <a:gd name="connsiteY85" fmla="*/ 993589 h 1231790"/>
              <a:gd name="connsiteX86" fmla="*/ 826724 w 1901962"/>
              <a:gd name="connsiteY86" fmla="*/ 1032724 h 1231790"/>
              <a:gd name="connsiteX87" fmla="*/ 806583 w 1901962"/>
              <a:gd name="connsiteY87" fmla="*/ 1030332 h 1231790"/>
              <a:gd name="connsiteX88" fmla="*/ 563540 w 1901962"/>
              <a:gd name="connsiteY88" fmla="*/ 798811 h 1231790"/>
              <a:gd name="connsiteX89" fmla="*/ 536764 w 1901962"/>
              <a:gd name="connsiteY89" fmla="*/ 782155 h 1231790"/>
              <a:gd name="connsiteX90" fmla="*/ 394258 w 1901962"/>
              <a:gd name="connsiteY90" fmla="*/ 775826 h 1231790"/>
              <a:gd name="connsiteX91" fmla="*/ 164170 w 1901962"/>
              <a:gd name="connsiteY91" fmla="*/ 598514 h 1231790"/>
              <a:gd name="connsiteX92" fmla="*/ 182916 w 1901962"/>
              <a:gd name="connsiteY92" fmla="*/ 563619 h 1231790"/>
              <a:gd name="connsiteX93" fmla="*/ 204677 w 1901962"/>
              <a:gd name="connsiteY93" fmla="*/ 581111 h 1231790"/>
              <a:gd name="connsiteX94" fmla="*/ 345780 w 1901962"/>
              <a:gd name="connsiteY94" fmla="*/ 714334 h 1231790"/>
              <a:gd name="connsiteX95" fmla="*/ 459720 w 1901962"/>
              <a:gd name="connsiteY95" fmla="*/ 739200 h 1231790"/>
              <a:gd name="connsiteX96" fmla="*/ 562525 w 1901962"/>
              <a:gd name="connsiteY96" fmla="*/ 739200 h 1231790"/>
              <a:gd name="connsiteX97" fmla="*/ 591599 w 1901962"/>
              <a:gd name="connsiteY97" fmla="*/ 757110 h 1231790"/>
              <a:gd name="connsiteX98" fmla="*/ 825150 w 1901962"/>
              <a:gd name="connsiteY98" fmla="*/ 990869 h 1231790"/>
              <a:gd name="connsiteX99" fmla="*/ 839389 w 1901962"/>
              <a:gd name="connsiteY99" fmla="*/ 1020810 h 1231790"/>
              <a:gd name="connsiteX100" fmla="*/ 826724 w 1901962"/>
              <a:gd name="connsiteY100" fmla="*/ 1032724 h 1231790"/>
              <a:gd name="connsiteX101" fmla="*/ 934890 w 1901962"/>
              <a:gd name="connsiteY101" fmla="*/ 1231536 h 1231790"/>
              <a:gd name="connsiteX102" fmla="*/ 520704 w 1901962"/>
              <a:gd name="connsiteY102" fmla="*/ 996421 h 1231790"/>
              <a:gd name="connsiteX103" fmla="*/ 479332 w 1901962"/>
              <a:gd name="connsiteY103" fmla="*/ 927646 h 1231790"/>
              <a:gd name="connsiteX104" fmla="*/ 460257 w 1901962"/>
              <a:gd name="connsiteY104" fmla="*/ 915705 h 1231790"/>
              <a:gd name="connsiteX105" fmla="*/ 338109 w 1901962"/>
              <a:gd name="connsiteY105" fmla="*/ 913944 h 1231790"/>
              <a:gd name="connsiteX106" fmla="*/ 4738 w 1901962"/>
              <a:gd name="connsiteY106" fmla="*/ 602185 h 1231790"/>
              <a:gd name="connsiteX107" fmla="*/ 240677 w 1901962"/>
              <a:gd name="connsiteY107" fmla="*/ 190935 h 1231790"/>
              <a:gd name="connsiteX108" fmla="*/ 381900 w 1901962"/>
              <a:gd name="connsiteY108" fmla="*/ 166308 h 1231790"/>
              <a:gd name="connsiteX109" fmla="*/ 443033 w 1901962"/>
              <a:gd name="connsiteY109" fmla="*/ 166487 h 1231790"/>
              <a:gd name="connsiteX110" fmla="*/ 473600 w 1901962"/>
              <a:gd name="connsiteY110" fmla="*/ 195651 h 1231790"/>
              <a:gd name="connsiteX111" fmla="*/ 442466 w 1901962"/>
              <a:gd name="connsiteY111" fmla="*/ 224308 h 1231790"/>
              <a:gd name="connsiteX112" fmla="*/ 316139 w 1901962"/>
              <a:gd name="connsiteY112" fmla="*/ 229950 h 1231790"/>
              <a:gd name="connsiteX113" fmla="*/ 61484 w 1901962"/>
              <a:gd name="connsiteY113" fmla="*/ 494156 h 1231790"/>
              <a:gd name="connsiteX114" fmla="*/ 316079 w 1901962"/>
              <a:gd name="connsiteY114" fmla="*/ 851975 h 1231790"/>
              <a:gd name="connsiteX115" fmla="*/ 342586 w 1901962"/>
              <a:gd name="connsiteY115" fmla="*/ 855766 h 1231790"/>
              <a:gd name="connsiteX116" fmla="*/ 418586 w 1901962"/>
              <a:gd name="connsiteY116" fmla="*/ 855945 h 1231790"/>
              <a:gd name="connsiteX117" fmla="*/ 418616 w 1901962"/>
              <a:gd name="connsiteY117" fmla="*/ 857348 h 1231790"/>
              <a:gd name="connsiteX118" fmla="*/ 481212 w 1901962"/>
              <a:gd name="connsiteY118" fmla="*/ 857109 h 1231790"/>
              <a:gd name="connsiteX119" fmla="*/ 522824 w 1901962"/>
              <a:gd name="connsiteY119" fmla="*/ 883198 h 1231790"/>
              <a:gd name="connsiteX120" fmla="*/ 774314 w 1901962"/>
              <a:gd name="connsiteY120" fmla="*/ 1134480 h 1231790"/>
              <a:gd name="connsiteX121" fmla="*/ 1239983 w 1901962"/>
              <a:gd name="connsiteY121" fmla="*/ 1074749 h 1231790"/>
              <a:gd name="connsiteX122" fmla="*/ 1306131 w 1901962"/>
              <a:gd name="connsiteY122" fmla="*/ 1012600 h 1231790"/>
              <a:gd name="connsiteX123" fmla="*/ 1341325 w 1901962"/>
              <a:gd name="connsiteY123" fmla="*/ 1005854 h 1231790"/>
              <a:gd name="connsiteX124" fmla="*/ 1356608 w 1901962"/>
              <a:gd name="connsiteY124" fmla="*/ 1036988 h 1231790"/>
              <a:gd name="connsiteX125" fmla="*/ 1348728 w 1901962"/>
              <a:gd name="connsiteY125" fmla="*/ 1052689 h 1231790"/>
              <a:gd name="connsiteX126" fmla="*/ 1010969 w 1901962"/>
              <a:gd name="connsiteY126" fmla="*/ 1228748 h 1231790"/>
              <a:gd name="connsiteX127" fmla="*/ 934890 w 1901962"/>
              <a:gd name="connsiteY127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11840 w 1901962"/>
              <a:gd name="connsiteY76" fmla="*/ 162169 h 1231790"/>
              <a:gd name="connsiteX77" fmla="*/ 1122342 w 1901962"/>
              <a:gd name="connsiteY77" fmla="*/ 166726 h 1231790"/>
              <a:gd name="connsiteX78" fmla="*/ 1523414 w 1901962"/>
              <a:gd name="connsiteY78" fmla="*/ 166517 h 1231790"/>
              <a:gd name="connsiteX79" fmla="*/ 1887978 w 1901962"/>
              <a:gd name="connsiteY79" fmla="*/ 441202 h 1231790"/>
              <a:gd name="connsiteX80" fmla="*/ 1589950 w 1901962"/>
              <a:gd name="connsiteY80" fmla="*/ 910571 h 1231790"/>
              <a:gd name="connsiteX81" fmla="*/ 1450190 w 1901962"/>
              <a:gd name="connsiteY81" fmla="*/ 915765 h 1231790"/>
              <a:gd name="connsiteX82" fmla="*/ 1429325 w 1901962"/>
              <a:gd name="connsiteY82" fmla="*/ 929258 h 1231790"/>
              <a:gd name="connsiteX83" fmla="*/ 1402788 w 1901962"/>
              <a:gd name="connsiteY83" fmla="*/ 979078 h 1231790"/>
              <a:gd name="connsiteX84" fmla="*/ 1384803 w 1901962"/>
              <a:gd name="connsiteY84" fmla="*/ 993589 h 1231790"/>
              <a:gd name="connsiteX85" fmla="*/ 826724 w 1901962"/>
              <a:gd name="connsiteY85" fmla="*/ 1032724 h 1231790"/>
              <a:gd name="connsiteX86" fmla="*/ 806583 w 1901962"/>
              <a:gd name="connsiteY86" fmla="*/ 1030332 h 1231790"/>
              <a:gd name="connsiteX87" fmla="*/ 563540 w 1901962"/>
              <a:gd name="connsiteY87" fmla="*/ 798811 h 1231790"/>
              <a:gd name="connsiteX88" fmla="*/ 536764 w 1901962"/>
              <a:gd name="connsiteY88" fmla="*/ 782155 h 1231790"/>
              <a:gd name="connsiteX89" fmla="*/ 394258 w 1901962"/>
              <a:gd name="connsiteY89" fmla="*/ 775826 h 1231790"/>
              <a:gd name="connsiteX90" fmla="*/ 164170 w 1901962"/>
              <a:gd name="connsiteY90" fmla="*/ 598514 h 1231790"/>
              <a:gd name="connsiteX91" fmla="*/ 182916 w 1901962"/>
              <a:gd name="connsiteY91" fmla="*/ 563619 h 1231790"/>
              <a:gd name="connsiteX92" fmla="*/ 204677 w 1901962"/>
              <a:gd name="connsiteY92" fmla="*/ 581111 h 1231790"/>
              <a:gd name="connsiteX93" fmla="*/ 345780 w 1901962"/>
              <a:gd name="connsiteY93" fmla="*/ 714334 h 1231790"/>
              <a:gd name="connsiteX94" fmla="*/ 459720 w 1901962"/>
              <a:gd name="connsiteY94" fmla="*/ 739200 h 1231790"/>
              <a:gd name="connsiteX95" fmla="*/ 562525 w 1901962"/>
              <a:gd name="connsiteY95" fmla="*/ 739200 h 1231790"/>
              <a:gd name="connsiteX96" fmla="*/ 591599 w 1901962"/>
              <a:gd name="connsiteY96" fmla="*/ 757110 h 1231790"/>
              <a:gd name="connsiteX97" fmla="*/ 825150 w 1901962"/>
              <a:gd name="connsiteY97" fmla="*/ 990869 h 1231790"/>
              <a:gd name="connsiteX98" fmla="*/ 839389 w 1901962"/>
              <a:gd name="connsiteY98" fmla="*/ 1020810 h 1231790"/>
              <a:gd name="connsiteX99" fmla="*/ 826724 w 1901962"/>
              <a:gd name="connsiteY99" fmla="*/ 1032724 h 1231790"/>
              <a:gd name="connsiteX100" fmla="*/ 934890 w 1901962"/>
              <a:gd name="connsiteY100" fmla="*/ 1231536 h 1231790"/>
              <a:gd name="connsiteX101" fmla="*/ 520704 w 1901962"/>
              <a:gd name="connsiteY101" fmla="*/ 996421 h 1231790"/>
              <a:gd name="connsiteX102" fmla="*/ 479332 w 1901962"/>
              <a:gd name="connsiteY102" fmla="*/ 927646 h 1231790"/>
              <a:gd name="connsiteX103" fmla="*/ 460257 w 1901962"/>
              <a:gd name="connsiteY103" fmla="*/ 915705 h 1231790"/>
              <a:gd name="connsiteX104" fmla="*/ 338109 w 1901962"/>
              <a:gd name="connsiteY104" fmla="*/ 913944 h 1231790"/>
              <a:gd name="connsiteX105" fmla="*/ 4738 w 1901962"/>
              <a:gd name="connsiteY105" fmla="*/ 602185 h 1231790"/>
              <a:gd name="connsiteX106" fmla="*/ 240677 w 1901962"/>
              <a:gd name="connsiteY106" fmla="*/ 190935 h 1231790"/>
              <a:gd name="connsiteX107" fmla="*/ 381900 w 1901962"/>
              <a:gd name="connsiteY107" fmla="*/ 166308 h 1231790"/>
              <a:gd name="connsiteX108" fmla="*/ 443033 w 1901962"/>
              <a:gd name="connsiteY108" fmla="*/ 166487 h 1231790"/>
              <a:gd name="connsiteX109" fmla="*/ 473600 w 1901962"/>
              <a:gd name="connsiteY109" fmla="*/ 195651 h 1231790"/>
              <a:gd name="connsiteX110" fmla="*/ 442466 w 1901962"/>
              <a:gd name="connsiteY110" fmla="*/ 224308 h 1231790"/>
              <a:gd name="connsiteX111" fmla="*/ 316139 w 1901962"/>
              <a:gd name="connsiteY111" fmla="*/ 229950 h 1231790"/>
              <a:gd name="connsiteX112" fmla="*/ 61484 w 1901962"/>
              <a:gd name="connsiteY112" fmla="*/ 494156 h 1231790"/>
              <a:gd name="connsiteX113" fmla="*/ 316079 w 1901962"/>
              <a:gd name="connsiteY113" fmla="*/ 851975 h 1231790"/>
              <a:gd name="connsiteX114" fmla="*/ 342586 w 1901962"/>
              <a:gd name="connsiteY114" fmla="*/ 855766 h 1231790"/>
              <a:gd name="connsiteX115" fmla="*/ 418586 w 1901962"/>
              <a:gd name="connsiteY115" fmla="*/ 855945 h 1231790"/>
              <a:gd name="connsiteX116" fmla="*/ 418616 w 1901962"/>
              <a:gd name="connsiteY116" fmla="*/ 857348 h 1231790"/>
              <a:gd name="connsiteX117" fmla="*/ 481212 w 1901962"/>
              <a:gd name="connsiteY117" fmla="*/ 857109 h 1231790"/>
              <a:gd name="connsiteX118" fmla="*/ 522824 w 1901962"/>
              <a:gd name="connsiteY118" fmla="*/ 883198 h 1231790"/>
              <a:gd name="connsiteX119" fmla="*/ 774314 w 1901962"/>
              <a:gd name="connsiteY119" fmla="*/ 1134480 h 1231790"/>
              <a:gd name="connsiteX120" fmla="*/ 1239983 w 1901962"/>
              <a:gd name="connsiteY120" fmla="*/ 1074749 h 1231790"/>
              <a:gd name="connsiteX121" fmla="*/ 1306131 w 1901962"/>
              <a:gd name="connsiteY121" fmla="*/ 1012600 h 1231790"/>
              <a:gd name="connsiteX122" fmla="*/ 1341325 w 1901962"/>
              <a:gd name="connsiteY122" fmla="*/ 1005854 h 1231790"/>
              <a:gd name="connsiteX123" fmla="*/ 1356608 w 1901962"/>
              <a:gd name="connsiteY123" fmla="*/ 1036988 h 1231790"/>
              <a:gd name="connsiteX124" fmla="*/ 1348728 w 1901962"/>
              <a:gd name="connsiteY124" fmla="*/ 1052689 h 1231790"/>
              <a:gd name="connsiteX125" fmla="*/ 1010969 w 1901962"/>
              <a:gd name="connsiteY125" fmla="*/ 1228748 h 1231790"/>
              <a:gd name="connsiteX126" fmla="*/ 934890 w 1901962"/>
              <a:gd name="connsiteY126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10801 w 1901962"/>
              <a:gd name="connsiteY25" fmla="*/ 227799 h 1231790"/>
              <a:gd name="connsiteX26" fmla="*/ 1108474 w 1901962"/>
              <a:gd name="connsiteY26" fmla="*/ 235699 h 1231790"/>
              <a:gd name="connsiteX27" fmla="*/ 1108563 w 1901962"/>
              <a:gd name="connsiteY27" fmla="*/ 389250 h 1231790"/>
              <a:gd name="connsiteX28" fmla="*/ 1121011 w 1901962"/>
              <a:gd name="connsiteY28" fmla="*/ 401578 h 1231790"/>
              <a:gd name="connsiteX29" fmla="*/ 1214921 w 1901962"/>
              <a:gd name="connsiteY29" fmla="*/ 401310 h 1231790"/>
              <a:gd name="connsiteX30" fmla="*/ 1249308 w 1901962"/>
              <a:gd name="connsiteY30" fmla="*/ 419459 h 1231790"/>
              <a:gd name="connsiteX31" fmla="*/ 1239846 w 1901962"/>
              <a:gd name="connsiteY31" fmla="*/ 455847 h 1231790"/>
              <a:gd name="connsiteX32" fmla="*/ 979937 w 1901962"/>
              <a:gd name="connsiteY32" fmla="*/ 763009 h 1231790"/>
              <a:gd name="connsiteX33" fmla="*/ 921878 w 1901962"/>
              <a:gd name="connsiteY33" fmla="*/ 762800 h 1231790"/>
              <a:gd name="connsiteX34" fmla="*/ 884475 w 1901962"/>
              <a:gd name="connsiteY34" fmla="*/ 718293 h 1231790"/>
              <a:gd name="connsiteX35" fmla="*/ 886863 w 1901962"/>
              <a:gd name="connsiteY35" fmla="*/ 675875 h 1231790"/>
              <a:gd name="connsiteX36" fmla="*/ 928147 w 1901962"/>
              <a:gd name="connsiteY36" fmla="*/ 679905 h 1231790"/>
              <a:gd name="connsiteX37" fmla="*/ 944535 w 1901962"/>
              <a:gd name="connsiteY37" fmla="*/ 699218 h 1231790"/>
              <a:gd name="connsiteX38" fmla="*/ 956743 w 1901962"/>
              <a:gd name="connsiteY38" fmla="*/ 700113 h 1231790"/>
              <a:gd name="connsiteX39" fmla="*/ 1156384 w 1901962"/>
              <a:gd name="connsiteY39" fmla="*/ 463130 h 1231790"/>
              <a:gd name="connsiteX40" fmla="*/ 1156175 w 1901962"/>
              <a:gd name="connsiteY40" fmla="*/ 459966 h 1231790"/>
              <a:gd name="connsiteX41" fmla="*/ 1088713 w 1901962"/>
              <a:gd name="connsiteY41" fmla="*/ 459966 h 1231790"/>
              <a:gd name="connsiteX42" fmla="*/ 1049997 w 1901962"/>
              <a:gd name="connsiteY42" fmla="*/ 421757 h 1231790"/>
              <a:gd name="connsiteX43" fmla="*/ 1050295 w 1901962"/>
              <a:gd name="connsiteY43" fmla="*/ 74387 h 1231790"/>
              <a:gd name="connsiteX44" fmla="*/ 1033310 w 1901962"/>
              <a:gd name="connsiteY44" fmla="*/ 57402 h 1231790"/>
              <a:gd name="connsiteX45" fmla="*/ 866326 w 1901962"/>
              <a:gd name="connsiteY45" fmla="*/ 57432 h 1231790"/>
              <a:gd name="connsiteX46" fmla="*/ 851819 w 1901962"/>
              <a:gd name="connsiteY46" fmla="*/ 72297 h 1231790"/>
              <a:gd name="connsiteX47" fmla="*/ 852058 w 1901962"/>
              <a:gd name="connsiteY47" fmla="*/ 419668 h 1231790"/>
              <a:gd name="connsiteX48" fmla="*/ 812416 w 1901962"/>
              <a:gd name="connsiteY48" fmla="*/ 459966 h 1231790"/>
              <a:gd name="connsiteX49" fmla="*/ 746835 w 1901962"/>
              <a:gd name="connsiteY49" fmla="*/ 460295 h 1231790"/>
              <a:gd name="connsiteX50" fmla="*/ 744835 w 1901962"/>
              <a:gd name="connsiteY50" fmla="*/ 462653 h 1231790"/>
              <a:gd name="connsiteX51" fmla="*/ 797789 w 1901962"/>
              <a:gd name="connsiteY51" fmla="*/ 525458 h 1231790"/>
              <a:gd name="connsiteX52" fmla="*/ 860267 w 1901962"/>
              <a:gd name="connsiteY52" fmla="*/ 599458 h 1231790"/>
              <a:gd name="connsiteX53" fmla="*/ 859640 w 1901962"/>
              <a:gd name="connsiteY53" fmla="*/ 644204 h 1231790"/>
              <a:gd name="connsiteX54" fmla="*/ 815491 w 1901962"/>
              <a:gd name="connsiteY54" fmla="*/ 636801 h 1231790"/>
              <a:gd name="connsiteX55" fmla="*/ 660417 w 1901962"/>
              <a:gd name="connsiteY55" fmla="*/ 453697 h 1231790"/>
              <a:gd name="connsiteX56" fmla="*/ 653134 w 1901962"/>
              <a:gd name="connsiteY56" fmla="*/ 418265 h 1231790"/>
              <a:gd name="connsiteX57" fmla="*/ 685343 w 1901962"/>
              <a:gd name="connsiteY57" fmla="*/ 401280 h 1231790"/>
              <a:gd name="connsiteX58" fmla="*/ 779282 w 1901962"/>
              <a:gd name="connsiteY58" fmla="*/ 401549 h 1231790"/>
              <a:gd name="connsiteX59" fmla="*/ 793581 w 1901962"/>
              <a:gd name="connsiteY59" fmla="*/ 387967 h 1231790"/>
              <a:gd name="connsiteX60" fmla="*/ 793551 w 1901962"/>
              <a:gd name="connsiteY60" fmla="*/ 235908 h 1231790"/>
              <a:gd name="connsiteX61" fmla="*/ 790853 w 1901962"/>
              <a:gd name="connsiteY61" fmla="*/ 225883 h 1231790"/>
              <a:gd name="connsiteX62" fmla="*/ 779419 w 1901962"/>
              <a:gd name="connsiteY62" fmla="*/ 224039 h 1231790"/>
              <a:gd name="connsiteX63" fmla="*/ 627331 w 1901962"/>
              <a:gd name="connsiteY63" fmla="*/ 224367 h 1231790"/>
              <a:gd name="connsiteX64" fmla="*/ 598973 w 1901962"/>
              <a:gd name="connsiteY64" fmla="*/ 206547 h 1231790"/>
              <a:gd name="connsiteX65" fmla="*/ 605033 w 1901962"/>
              <a:gd name="connsiteY65" fmla="*/ 174935 h 1231790"/>
              <a:gd name="connsiteX66" fmla="*/ 631032 w 1901962"/>
              <a:gd name="connsiteY66" fmla="*/ 166368 h 1231790"/>
              <a:gd name="connsiteX67" fmla="*/ 778643 w 1901962"/>
              <a:gd name="connsiteY67" fmla="*/ 166637 h 1231790"/>
              <a:gd name="connsiteX68" fmla="*/ 789814 w 1901962"/>
              <a:gd name="connsiteY68" fmla="*/ 164474 h 1231790"/>
              <a:gd name="connsiteX69" fmla="*/ 793521 w 1901962"/>
              <a:gd name="connsiteY69" fmla="*/ 150416 h 1231790"/>
              <a:gd name="connsiteX70" fmla="*/ 793222 w 1901962"/>
              <a:gd name="connsiteY70" fmla="*/ 34119 h 1231790"/>
              <a:gd name="connsiteX71" fmla="*/ 826685 w 1901962"/>
              <a:gd name="connsiteY71" fmla="*/ 0 h 1231790"/>
              <a:gd name="connsiteX72" fmla="*/ 1075668 w 1901962"/>
              <a:gd name="connsiteY72" fmla="*/ 0 h 1231790"/>
              <a:gd name="connsiteX73" fmla="*/ 1108742 w 1901962"/>
              <a:gd name="connsiteY73" fmla="*/ 32984 h 1231790"/>
              <a:gd name="connsiteX74" fmla="*/ 1108533 w 1901962"/>
              <a:gd name="connsiteY74" fmla="*/ 150775 h 1231790"/>
              <a:gd name="connsiteX75" fmla="*/ 1110996 w 1901962"/>
              <a:gd name="connsiteY75" fmla="*/ 161950 h 1231790"/>
              <a:gd name="connsiteX76" fmla="*/ 1122342 w 1901962"/>
              <a:gd name="connsiteY76" fmla="*/ 166726 h 1231790"/>
              <a:gd name="connsiteX77" fmla="*/ 1523414 w 1901962"/>
              <a:gd name="connsiteY77" fmla="*/ 166517 h 1231790"/>
              <a:gd name="connsiteX78" fmla="*/ 1887978 w 1901962"/>
              <a:gd name="connsiteY78" fmla="*/ 441202 h 1231790"/>
              <a:gd name="connsiteX79" fmla="*/ 1589950 w 1901962"/>
              <a:gd name="connsiteY79" fmla="*/ 910571 h 1231790"/>
              <a:gd name="connsiteX80" fmla="*/ 1450190 w 1901962"/>
              <a:gd name="connsiteY80" fmla="*/ 915765 h 1231790"/>
              <a:gd name="connsiteX81" fmla="*/ 1429325 w 1901962"/>
              <a:gd name="connsiteY81" fmla="*/ 929258 h 1231790"/>
              <a:gd name="connsiteX82" fmla="*/ 1402788 w 1901962"/>
              <a:gd name="connsiteY82" fmla="*/ 979078 h 1231790"/>
              <a:gd name="connsiteX83" fmla="*/ 1384803 w 1901962"/>
              <a:gd name="connsiteY83" fmla="*/ 993589 h 1231790"/>
              <a:gd name="connsiteX84" fmla="*/ 826724 w 1901962"/>
              <a:gd name="connsiteY84" fmla="*/ 1032724 h 1231790"/>
              <a:gd name="connsiteX85" fmla="*/ 806583 w 1901962"/>
              <a:gd name="connsiteY85" fmla="*/ 1030332 h 1231790"/>
              <a:gd name="connsiteX86" fmla="*/ 563540 w 1901962"/>
              <a:gd name="connsiteY86" fmla="*/ 798811 h 1231790"/>
              <a:gd name="connsiteX87" fmla="*/ 536764 w 1901962"/>
              <a:gd name="connsiteY87" fmla="*/ 782155 h 1231790"/>
              <a:gd name="connsiteX88" fmla="*/ 394258 w 1901962"/>
              <a:gd name="connsiteY88" fmla="*/ 775826 h 1231790"/>
              <a:gd name="connsiteX89" fmla="*/ 164170 w 1901962"/>
              <a:gd name="connsiteY89" fmla="*/ 598514 h 1231790"/>
              <a:gd name="connsiteX90" fmla="*/ 182916 w 1901962"/>
              <a:gd name="connsiteY90" fmla="*/ 563619 h 1231790"/>
              <a:gd name="connsiteX91" fmla="*/ 204677 w 1901962"/>
              <a:gd name="connsiteY91" fmla="*/ 581111 h 1231790"/>
              <a:gd name="connsiteX92" fmla="*/ 345780 w 1901962"/>
              <a:gd name="connsiteY92" fmla="*/ 714334 h 1231790"/>
              <a:gd name="connsiteX93" fmla="*/ 459720 w 1901962"/>
              <a:gd name="connsiteY93" fmla="*/ 739200 h 1231790"/>
              <a:gd name="connsiteX94" fmla="*/ 562525 w 1901962"/>
              <a:gd name="connsiteY94" fmla="*/ 739200 h 1231790"/>
              <a:gd name="connsiteX95" fmla="*/ 591599 w 1901962"/>
              <a:gd name="connsiteY95" fmla="*/ 757110 h 1231790"/>
              <a:gd name="connsiteX96" fmla="*/ 825150 w 1901962"/>
              <a:gd name="connsiteY96" fmla="*/ 990869 h 1231790"/>
              <a:gd name="connsiteX97" fmla="*/ 839389 w 1901962"/>
              <a:gd name="connsiteY97" fmla="*/ 1020810 h 1231790"/>
              <a:gd name="connsiteX98" fmla="*/ 826724 w 1901962"/>
              <a:gd name="connsiteY98" fmla="*/ 1032724 h 1231790"/>
              <a:gd name="connsiteX99" fmla="*/ 934890 w 1901962"/>
              <a:gd name="connsiteY99" fmla="*/ 1231536 h 1231790"/>
              <a:gd name="connsiteX100" fmla="*/ 520704 w 1901962"/>
              <a:gd name="connsiteY100" fmla="*/ 996421 h 1231790"/>
              <a:gd name="connsiteX101" fmla="*/ 479332 w 1901962"/>
              <a:gd name="connsiteY101" fmla="*/ 927646 h 1231790"/>
              <a:gd name="connsiteX102" fmla="*/ 460257 w 1901962"/>
              <a:gd name="connsiteY102" fmla="*/ 915705 h 1231790"/>
              <a:gd name="connsiteX103" fmla="*/ 338109 w 1901962"/>
              <a:gd name="connsiteY103" fmla="*/ 913944 h 1231790"/>
              <a:gd name="connsiteX104" fmla="*/ 4738 w 1901962"/>
              <a:gd name="connsiteY104" fmla="*/ 602185 h 1231790"/>
              <a:gd name="connsiteX105" fmla="*/ 240677 w 1901962"/>
              <a:gd name="connsiteY105" fmla="*/ 190935 h 1231790"/>
              <a:gd name="connsiteX106" fmla="*/ 381900 w 1901962"/>
              <a:gd name="connsiteY106" fmla="*/ 166308 h 1231790"/>
              <a:gd name="connsiteX107" fmla="*/ 443033 w 1901962"/>
              <a:gd name="connsiteY107" fmla="*/ 166487 h 1231790"/>
              <a:gd name="connsiteX108" fmla="*/ 473600 w 1901962"/>
              <a:gd name="connsiteY108" fmla="*/ 195651 h 1231790"/>
              <a:gd name="connsiteX109" fmla="*/ 442466 w 1901962"/>
              <a:gd name="connsiteY109" fmla="*/ 224308 h 1231790"/>
              <a:gd name="connsiteX110" fmla="*/ 316139 w 1901962"/>
              <a:gd name="connsiteY110" fmla="*/ 229950 h 1231790"/>
              <a:gd name="connsiteX111" fmla="*/ 61484 w 1901962"/>
              <a:gd name="connsiteY111" fmla="*/ 494156 h 1231790"/>
              <a:gd name="connsiteX112" fmla="*/ 316079 w 1901962"/>
              <a:gd name="connsiteY112" fmla="*/ 851975 h 1231790"/>
              <a:gd name="connsiteX113" fmla="*/ 342586 w 1901962"/>
              <a:gd name="connsiteY113" fmla="*/ 855766 h 1231790"/>
              <a:gd name="connsiteX114" fmla="*/ 418586 w 1901962"/>
              <a:gd name="connsiteY114" fmla="*/ 855945 h 1231790"/>
              <a:gd name="connsiteX115" fmla="*/ 418616 w 1901962"/>
              <a:gd name="connsiteY115" fmla="*/ 857348 h 1231790"/>
              <a:gd name="connsiteX116" fmla="*/ 481212 w 1901962"/>
              <a:gd name="connsiteY116" fmla="*/ 857109 h 1231790"/>
              <a:gd name="connsiteX117" fmla="*/ 522824 w 1901962"/>
              <a:gd name="connsiteY117" fmla="*/ 883198 h 1231790"/>
              <a:gd name="connsiteX118" fmla="*/ 774314 w 1901962"/>
              <a:gd name="connsiteY118" fmla="*/ 1134480 h 1231790"/>
              <a:gd name="connsiteX119" fmla="*/ 1239983 w 1901962"/>
              <a:gd name="connsiteY119" fmla="*/ 1074749 h 1231790"/>
              <a:gd name="connsiteX120" fmla="*/ 1306131 w 1901962"/>
              <a:gd name="connsiteY120" fmla="*/ 1012600 h 1231790"/>
              <a:gd name="connsiteX121" fmla="*/ 1341325 w 1901962"/>
              <a:gd name="connsiteY121" fmla="*/ 1005854 h 1231790"/>
              <a:gd name="connsiteX122" fmla="*/ 1356608 w 1901962"/>
              <a:gd name="connsiteY122" fmla="*/ 1036988 h 1231790"/>
              <a:gd name="connsiteX123" fmla="*/ 1348728 w 1901962"/>
              <a:gd name="connsiteY123" fmla="*/ 1052689 h 1231790"/>
              <a:gd name="connsiteX124" fmla="*/ 1010969 w 1901962"/>
              <a:gd name="connsiteY124" fmla="*/ 1228748 h 1231790"/>
              <a:gd name="connsiteX125" fmla="*/ 934890 w 1901962"/>
              <a:gd name="connsiteY125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10801 w 1901962"/>
              <a:gd name="connsiteY24" fmla="*/ 228339 h 1231790"/>
              <a:gd name="connsiteX25" fmla="*/ 1108474 w 1901962"/>
              <a:gd name="connsiteY25" fmla="*/ 235699 h 1231790"/>
              <a:gd name="connsiteX26" fmla="*/ 1108563 w 1901962"/>
              <a:gd name="connsiteY26" fmla="*/ 389250 h 1231790"/>
              <a:gd name="connsiteX27" fmla="*/ 1121011 w 1901962"/>
              <a:gd name="connsiteY27" fmla="*/ 401578 h 1231790"/>
              <a:gd name="connsiteX28" fmla="*/ 1214921 w 1901962"/>
              <a:gd name="connsiteY28" fmla="*/ 401310 h 1231790"/>
              <a:gd name="connsiteX29" fmla="*/ 1249308 w 1901962"/>
              <a:gd name="connsiteY29" fmla="*/ 419459 h 1231790"/>
              <a:gd name="connsiteX30" fmla="*/ 1239846 w 1901962"/>
              <a:gd name="connsiteY30" fmla="*/ 455847 h 1231790"/>
              <a:gd name="connsiteX31" fmla="*/ 979937 w 1901962"/>
              <a:gd name="connsiteY31" fmla="*/ 763009 h 1231790"/>
              <a:gd name="connsiteX32" fmla="*/ 921878 w 1901962"/>
              <a:gd name="connsiteY32" fmla="*/ 762800 h 1231790"/>
              <a:gd name="connsiteX33" fmla="*/ 884475 w 1901962"/>
              <a:gd name="connsiteY33" fmla="*/ 718293 h 1231790"/>
              <a:gd name="connsiteX34" fmla="*/ 886863 w 1901962"/>
              <a:gd name="connsiteY34" fmla="*/ 675875 h 1231790"/>
              <a:gd name="connsiteX35" fmla="*/ 928147 w 1901962"/>
              <a:gd name="connsiteY35" fmla="*/ 679905 h 1231790"/>
              <a:gd name="connsiteX36" fmla="*/ 944535 w 1901962"/>
              <a:gd name="connsiteY36" fmla="*/ 699218 h 1231790"/>
              <a:gd name="connsiteX37" fmla="*/ 956743 w 1901962"/>
              <a:gd name="connsiteY37" fmla="*/ 700113 h 1231790"/>
              <a:gd name="connsiteX38" fmla="*/ 1156384 w 1901962"/>
              <a:gd name="connsiteY38" fmla="*/ 463130 h 1231790"/>
              <a:gd name="connsiteX39" fmla="*/ 1156175 w 1901962"/>
              <a:gd name="connsiteY39" fmla="*/ 459966 h 1231790"/>
              <a:gd name="connsiteX40" fmla="*/ 1088713 w 1901962"/>
              <a:gd name="connsiteY40" fmla="*/ 459966 h 1231790"/>
              <a:gd name="connsiteX41" fmla="*/ 1049997 w 1901962"/>
              <a:gd name="connsiteY41" fmla="*/ 421757 h 1231790"/>
              <a:gd name="connsiteX42" fmla="*/ 1050295 w 1901962"/>
              <a:gd name="connsiteY42" fmla="*/ 74387 h 1231790"/>
              <a:gd name="connsiteX43" fmla="*/ 1033310 w 1901962"/>
              <a:gd name="connsiteY43" fmla="*/ 57402 h 1231790"/>
              <a:gd name="connsiteX44" fmla="*/ 866326 w 1901962"/>
              <a:gd name="connsiteY44" fmla="*/ 57432 h 1231790"/>
              <a:gd name="connsiteX45" fmla="*/ 851819 w 1901962"/>
              <a:gd name="connsiteY45" fmla="*/ 72297 h 1231790"/>
              <a:gd name="connsiteX46" fmla="*/ 852058 w 1901962"/>
              <a:gd name="connsiteY46" fmla="*/ 419668 h 1231790"/>
              <a:gd name="connsiteX47" fmla="*/ 812416 w 1901962"/>
              <a:gd name="connsiteY47" fmla="*/ 459966 h 1231790"/>
              <a:gd name="connsiteX48" fmla="*/ 746835 w 1901962"/>
              <a:gd name="connsiteY48" fmla="*/ 460295 h 1231790"/>
              <a:gd name="connsiteX49" fmla="*/ 744835 w 1901962"/>
              <a:gd name="connsiteY49" fmla="*/ 462653 h 1231790"/>
              <a:gd name="connsiteX50" fmla="*/ 797789 w 1901962"/>
              <a:gd name="connsiteY50" fmla="*/ 525458 h 1231790"/>
              <a:gd name="connsiteX51" fmla="*/ 860267 w 1901962"/>
              <a:gd name="connsiteY51" fmla="*/ 599458 h 1231790"/>
              <a:gd name="connsiteX52" fmla="*/ 859640 w 1901962"/>
              <a:gd name="connsiteY52" fmla="*/ 644204 h 1231790"/>
              <a:gd name="connsiteX53" fmla="*/ 815491 w 1901962"/>
              <a:gd name="connsiteY53" fmla="*/ 636801 h 1231790"/>
              <a:gd name="connsiteX54" fmla="*/ 660417 w 1901962"/>
              <a:gd name="connsiteY54" fmla="*/ 453697 h 1231790"/>
              <a:gd name="connsiteX55" fmla="*/ 653134 w 1901962"/>
              <a:gd name="connsiteY55" fmla="*/ 418265 h 1231790"/>
              <a:gd name="connsiteX56" fmla="*/ 685343 w 1901962"/>
              <a:gd name="connsiteY56" fmla="*/ 401280 h 1231790"/>
              <a:gd name="connsiteX57" fmla="*/ 779282 w 1901962"/>
              <a:gd name="connsiteY57" fmla="*/ 401549 h 1231790"/>
              <a:gd name="connsiteX58" fmla="*/ 793581 w 1901962"/>
              <a:gd name="connsiteY58" fmla="*/ 387967 h 1231790"/>
              <a:gd name="connsiteX59" fmla="*/ 793551 w 1901962"/>
              <a:gd name="connsiteY59" fmla="*/ 235908 h 1231790"/>
              <a:gd name="connsiteX60" fmla="*/ 790853 w 1901962"/>
              <a:gd name="connsiteY60" fmla="*/ 225883 h 1231790"/>
              <a:gd name="connsiteX61" fmla="*/ 779419 w 1901962"/>
              <a:gd name="connsiteY61" fmla="*/ 224039 h 1231790"/>
              <a:gd name="connsiteX62" fmla="*/ 627331 w 1901962"/>
              <a:gd name="connsiteY62" fmla="*/ 224367 h 1231790"/>
              <a:gd name="connsiteX63" fmla="*/ 598973 w 1901962"/>
              <a:gd name="connsiteY63" fmla="*/ 206547 h 1231790"/>
              <a:gd name="connsiteX64" fmla="*/ 605033 w 1901962"/>
              <a:gd name="connsiteY64" fmla="*/ 174935 h 1231790"/>
              <a:gd name="connsiteX65" fmla="*/ 631032 w 1901962"/>
              <a:gd name="connsiteY65" fmla="*/ 166368 h 1231790"/>
              <a:gd name="connsiteX66" fmla="*/ 778643 w 1901962"/>
              <a:gd name="connsiteY66" fmla="*/ 166637 h 1231790"/>
              <a:gd name="connsiteX67" fmla="*/ 789814 w 1901962"/>
              <a:gd name="connsiteY67" fmla="*/ 164474 h 1231790"/>
              <a:gd name="connsiteX68" fmla="*/ 793521 w 1901962"/>
              <a:gd name="connsiteY68" fmla="*/ 150416 h 1231790"/>
              <a:gd name="connsiteX69" fmla="*/ 793222 w 1901962"/>
              <a:gd name="connsiteY69" fmla="*/ 34119 h 1231790"/>
              <a:gd name="connsiteX70" fmla="*/ 826685 w 1901962"/>
              <a:gd name="connsiteY70" fmla="*/ 0 h 1231790"/>
              <a:gd name="connsiteX71" fmla="*/ 1075668 w 1901962"/>
              <a:gd name="connsiteY71" fmla="*/ 0 h 1231790"/>
              <a:gd name="connsiteX72" fmla="*/ 1108742 w 1901962"/>
              <a:gd name="connsiteY72" fmla="*/ 32984 h 1231790"/>
              <a:gd name="connsiteX73" fmla="*/ 1108533 w 1901962"/>
              <a:gd name="connsiteY73" fmla="*/ 150775 h 1231790"/>
              <a:gd name="connsiteX74" fmla="*/ 1110996 w 1901962"/>
              <a:gd name="connsiteY74" fmla="*/ 161950 h 1231790"/>
              <a:gd name="connsiteX75" fmla="*/ 1122342 w 1901962"/>
              <a:gd name="connsiteY75" fmla="*/ 166726 h 1231790"/>
              <a:gd name="connsiteX76" fmla="*/ 1523414 w 1901962"/>
              <a:gd name="connsiteY76" fmla="*/ 166517 h 1231790"/>
              <a:gd name="connsiteX77" fmla="*/ 1887978 w 1901962"/>
              <a:gd name="connsiteY77" fmla="*/ 441202 h 1231790"/>
              <a:gd name="connsiteX78" fmla="*/ 1589950 w 1901962"/>
              <a:gd name="connsiteY78" fmla="*/ 910571 h 1231790"/>
              <a:gd name="connsiteX79" fmla="*/ 1450190 w 1901962"/>
              <a:gd name="connsiteY79" fmla="*/ 915765 h 1231790"/>
              <a:gd name="connsiteX80" fmla="*/ 1429325 w 1901962"/>
              <a:gd name="connsiteY80" fmla="*/ 929258 h 1231790"/>
              <a:gd name="connsiteX81" fmla="*/ 1402788 w 1901962"/>
              <a:gd name="connsiteY81" fmla="*/ 979078 h 1231790"/>
              <a:gd name="connsiteX82" fmla="*/ 1384803 w 1901962"/>
              <a:gd name="connsiteY82" fmla="*/ 993589 h 1231790"/>
              <a:gd name="connsiteX83" fmla="*/ 826724 w 1901962"/>
              <a:gd name="connsiteY83" fmla="*/ 1032724 h 1231790"/>
              <a:gd name="connsiteX84" fmla="*/ 806583 w 1901962"/>
              <a:gd name="connsiteY84" fmla="*/ 1030332 h 1231790"/>
              <a:gd name="connsiteX85" fmla="*/ 563540 w 1901962"/>
              <a:gd name="connsiteY85" fmla="*/ 798811 h 1231790"/>
              <a:gd name="connsiteX86" fmla="*/ 536764 w 1901962"/>
              <a:gd name="connsiteY86" fmla="*/ 782155 h 1231790"/>
              <a:gd name="connsiteX87" fmla="*/ 394258 w 1901962"/>
              <a:gd name="connsiteY87" fmla="*/ 775826 h 1231790"/>
              <a:gd name="connsiteX88" fmla="*/ 164170 w 1901962"/>
              <a:gd name="connsiteY88" fmla="*/ 598514 h 1231790"/>
              <a:gd name="connsiteX89" fmla="*/ 182916 w 1901962"/>
              <a:gd name="connsiteY89" fmla="*/ 563619 h 1231790"/>
              <a:gd name="connsiteX90" fmla="*/ 204677 w 1901962"/>
              <a:gd name="connsiteY90" fmla="*/ 581111 h 1231790"/>
              <a:gd name="connsiteX91" fmla="*/ 345780 w 1901962"/>
              <a:gd name="connsiteY91" fmla="*/ 714334 h 1231790"/>
              <a:gd name="connsiteX92" fmla="*/ 459720 w 1901962"/>
              <a:gd name="connsiteY92" fmla="*/ 739200 h 1231790"/>
              <a:gd name="connsiteX93" fmla="*/ 562525 w 1901962"/>
              <a:gd name="connsiteY93" fmla="*/ 739200 h 1231790"/>
              <a:gd name="connsiteX94" fmla="*/ 591599 w 1901962"/>
              <a:gd name="connsiteY94" fmla="*/ 757110 h 1231790"/>
              <a:gd name="connsiteX95" fmla="*/ 825150 w 1901962"/>
              <a:gd name="connsiteY95" fmla="*/ 990869 h 1231790"/>
              <a:gd name="connsiteX96" fmla="*/ 839389 w 1901962"/>
              <a:gd name="connsiteY96" fmla="*/ 1020810 h 1231790"/>
              <a:gd name="connsiteX97" fmla="*/ 826724 w 1901962"/>
              <a:gd name="connsiteY97" fmla="*/ 1032724 h 1231790"/>
              <a:gd name="connsiteX98" fmla="*/ 934890 w 1901962"/>
              <a:gd name="connsiteY98" fmla="*/ 1231536 h 1231790"/>
              <a:gd name="connsiteX99" fmla="*/ 520704 w 1901962"/>
              <a:gd name="connsiteY99" fmla="*/ 996421 h 1231790"/>
              <a:gd name="connsiteX100" fmla="*/ 479332 w 1901962"/>
              <a:gd name="connsiteY100" fmla="*/ 927646 h 1231790"/>
              <a:gd name="connsiteX101" fmla="*/ 460257 w 1901962"/>
              <a:gd name="connsiteY101" fmla="*/ 915705 h 1231790"/>
              <a:gd name="connsiteX102" fmla="*/ 338109 w 1901962"/>
              <a:gd name="connsiteY102" fmla="*/ 913944 h 1231790"/>
              <a:gd name="connsiteX103" fmla="*/ 4738 w 1901962"/>
              <a:gd name="connsiteY103" fmla="*/ 602185 h 1231790"/>
              <a:gd name="connsiteX104" fmla="*/ 240677 w 1901962"/>
              <a:gd name="connsiteY104" fmla="*/ 190935 h 1231790"/>
              <a:gd name="connsiteX105" fmla="*/ 381900 w 1901962"/>
              <a:gd name="connsiteY105" fmla="*/ 166308 h 1231790"/>
              <a:gd name="connsiteX106" fmla="*/ 443033 w 1901962"/>
              <a:gd name="connsiteY106" fmla="*/ 166487 h 1231790"/>
              <a:gd name="connsiteX107" fmla="*/ 473600 w 1901962"/>
              <a:gd name="connsiteY107" fmla="*/ 195651 h 1231790"/>
              <a:gd name="connsiteX108" fmla="*/ 442466 w 1901962"/>
              <a:gd name="connsiteY108" fmla="*/ 224308 h 1231790"/>
              <a:gd name="connsiteX109" fmla="*/ 316139 w 1901962"/>
              <a:gd name="connsiteY109" fmla="*/ 229950 h 1231790"/>
              <a:gd name="connsiteX110" fmla="*/ 61484 w 1901962"/>
              <a:gd name="connsiteY110" fmla="*/ 494156 h 1231790"/>
              <a:gd name="connsiteX111" fmla="*/ 316079 w 1901962"/>
              <a:gd name="connsiteY111" fmla="*/ 851975 h 1231790"/>
              <a:gd name="connsiteX112" fmla="*/ 342586 w 1901962"/>
              <a:gd name="connsiteY112" fmla="*/ 855766 h 1231790"/>
              <a:gd name="connsiteX113" fmla="*/ 418586 w 1901962"/>
              <a:gd name="connsiteY113" fmla="*/ 855945 h 1231790"/>
              <a:gd name="connsiteX114" fmla="*/ 418616 w 1901962"/>
              <a:gd name="connsiteY114" fmla="*/ 857348 h 1231790"/>
              <a:gd name="connsiteX115" fmla="*/ 481212 w 1901962"/>
              <a:gd name="connsiteY115" fmla="*/ 857109 h 1231790"/>
              <a:gd name="connsiteX116" fmla="*/ 522824 w 1901962"/>
              <a:gd name="connsiteY116" fmla="*/ 883198 h 1231790"/>
              <a:gd name="connsiteX117" fmla="*/ 774314 w 1901962"/>
              <a:gd name="connsiteY117" fmla="*/ 1134480 h 1231790"/>
              <a:gd name="connsiteX118" fmla="*/ 1239983 w 1901962"/>
              <a:gd name="connsiteY118" fmla="*/ 1074749 h 1231790"/>
              <a:gd name="connsiteX119" fmla="*/ 1306131 w 1901962"/>
              <a:gd name="connsiteY119" fmla="*/ 1012600 h 1231790"/>
              <a:gd name="connsiteX120" fmla="*/ 1341325 w 1901962"/>
              <a:gd name="connsiteY120" fmla="*/ 1005854 h 1231790"/>
              <a:gd name="connsiteX121" fmla="*/ 1356608 w 1901962"/>
              <a:gd name="connsiteY121" fmla="*/ 1036988 h 1231790"/>
              <a:gd name="connsiteX122" fmla="*/ 1348728 w 1901962"/>
              <a:gd name="connsiteY122" fmla="*/ 1052689 h 1231790"/>
              <a:gd name="connsiteX123" fmla="*/ 1010969 w 1901962"/>
              <a:gd name="connsiteY123" fmla="*/ 1228748 h 1231790"/>
              <a:gd name="connsiteX124" fmla="*/ 934890 w 1901962"/>
              <a:gd name="connsiteY124" fmla="*/ 1231536 h 1231790"/>
              <a:gd name="connsiteX0" fmla="*/ 538495 w 1901962"/>
              <a:gd name="connsiteY0" fmla="*/ 224338 h 1231790"/>
              <a:gd name="connsiteX1" fmla="*/ 503272 w 1901962"/>
              <a:gd name="connsiteY1" fmla="*/ 195682 h 1231790"/>
              <a:gd name="connsiteX2" fmla="*/ 536495 w 1901962"/>
              <a:gd name="connsiteY2" fmla="*/ 166398 h 1231790"/>
              <a:gd name="connsiteX3" fmla="*/ 571390 w 1901962"/>
              <a:gd name="connsiteY3" fmla="*/ 195861 h 1231790"/>
              <a:gd name="connsiteX4" fmla="*/ 538495 w 1901962"/>
              <a:gd name="connsiteY4" fmla="*/ 224338 h 1231790"/>
              <a:gd name="connsiteX5" fmla="*/ 168140 w 1901962"/>
              <a:gd name="connsiteY5" fmla="*/ 557170 h 1231790"/>
              <a:gd name="connsiteX6" fmla="*/ 141692 w 1901962"/>
              <a:gd name="connsiteY6" fmla="*/ 539648 h 1231790"/>
              <a:gd name="connsiteX7" fmla="*/ 129812 w 1901962"/>
              <a:gd name="connsiteY7" fmla="*/ 471141 h 1231790"/>
              <a:gd name="connsiteX8" fmla="*/ 130916 w 1901962"/>
              <a:gd name="connsiteY8" fmla="*/ 456276 h 1231790"/>
              <a:gd name="connsiteX9" fmla="*/ 153692 w 1901962"/>
              <a:gd name="connsiteY9" fmla="*/ 441470 h 1231790"/>
              <a:gd name="connsiteX10" fmla="*/ 172827 w 1901962"/>
              <a:gd name="connsiteY10" fmla="*/ 460634 h 1231790"/>
              <a:gd name="connsiteX11" fmla="*/ 183871 w 1901962"/>
              <a:gd name="connsiteY11" fmla="*/ 529469 h 1231790"/>
              <a:gd name="connsiteX12" fmla="*/ 168140 w 1901962"/>
              <a:gd name="connsiteY12" fmla="*/ 557170 h 1231790"/>
              <a:gd name="connsiteX13" fmla="*/ 1384803 w 1901962"/>
              <a:gd name="connsiteY13" fmla="*/ 993589 h 1231790"/>
              <a:gd name="connsiteX14" fmla="*/ 1362967 w 1901962"/>
              <a:gd name="connsiteY14" fmla="*/ 990929 h 1231790"/>
              <a:gd name="connsiteX15" fmla="*/ 1352400 w 1901962"/>
              <a:gd name="connsiteY15" fmla="*/ 949914 h 1231790"/>
              <a:gd name="connsiteX16" fmla="*/ 1387265 w 1901962"/>
              <a:gd name="connsiteY16" fmla="*/ 880959 h 1231790"/>
              <a:gd name="connsiteX17" fmla="*/ 1426250 w 1901962"/>
              <a:gd name="connsiteY17" fmla="*/ 857109 h 1231790"/>
              <a:gd name="connsiteX18" fmla="*/ 1544010 w 1901962"/>
              <a:gd name="connsiteY18" fmla="*/ 856422 h 1231790"/>
              <a:gd name="connsiteX19" fmla="*/ 1836098 w 1901962"/>
              <a:gd name="connsiteY19" fmla="*/ 607947 h 1231790"/>
              <a:gd name="connsiteX20" fmla="*/ 1574548 w 1901962"/>
              <a:gd name="connsiteY20" fmla="*/ 228188 h 1231790"/>
              <a:gd name="connsiteX21" fmla="*/ 1521085 w 1901962"/>
              <a:gd name="connsiteY21" fmla="*/ 224547 h 1231790"/>
              <a:gd name="connsiteX22" fmla="*/ 1122999 w 1901962"/>
              <a:gd name="connsiteY22" fmla="*/ 224099 h 1231790"/>
              <a:gd name="connsiteX23" fmla="*/ 1111222 w 1901962"/>
              <a:gd name="connsiteY23" fmla="*/ 226737 h 1231790"/>
              <a:gd name="connsiteX24" fmla="*/ 1108474 w 1901962"/>
              <a:gd name="connsiteY24" fmla="*/ 235699 h 1231790"/>
              <a:gd name="connsiteX25" fmla="*/ 1108563 w 1901962"/>
              <a:gd name="connsiteY25" fmla="*/ 389250 h 1231790"/>
              <a:gd name="connsiteX26" fmla="*/ 1121011 w 1901962"/>
              <a:gd name="connsiteY26" fmla="*/ 401578 h 1231790"/>
              <a:gd name="connsiteX27" fmla="*/ 1214921 w 1901962"/>
              <a:gd name="connsiteY27" fmla="*/ 401310 h 1231790"/>
              <a:gd name="connsiteX28" fmla="*/ 1249308 w 1901962"/>
              <a:gd name="connsiteY28" fmla="*/ 419459 h 1231790"/>
              <a:gd name="connsiteX29" fmla="*/ 1239846 w 1901962"/>
              <a:gd name="connsiteY29" fmla="*/ 455847 h 1231790"/>
              <a:gd name="connsiteX30" fmla="*/ 979937 w 1901962"/>
              <a:gd name="connsiteY30" fmla="*/ 763009 h 1231790"/>
              <a:gd name="connsiteX31" fmla="*/ 921878 w 1901962"/>
              <a:gd name="connsiteY31" fmla="*/ 762800 h 1231790"/>
              <a:gd name="connsiteX32" fmla="*/ 884475 w 1901962"/>
              <a:gd name="connsiteY32" fmla="*/ 718293 h 1231790"/>
              <a:gd name="connsiteX33" fmla="*/ 886863 w 1901962"/>
              <a:gd name="connsiteY33" fmla="*/ 675875 h 1231790"/>
              <a:gd name="connsiteX34" fmla="*/ 928147 w 1901962"/>
              <a:gd name="connsiteY34" fmla="*/ 679905 h 1231790"/>
              <a:gd name="connsiteX35" fmla="*/ 944535 w 1901962"/>
              <a:gd name="connsiteY35" fmla="*/ 699218 h 1231790"/>
              <a:gd name="connsiteX36" fmla="*/ 956743 w 1901962"/>
              <a:gd name="connsiteY36" fmla="*/ 700113 h 1231790"/>
              <a:gd name="connsiteX37" fmla="*/ 1156384 w 1901962"/>
              <a:gd name="connsiteY37" fmla="*/ 463130 h 1231790"/>
              <a:gd name="connsiteX38" fmla="*/ 1156175 w 1901962"/>
              <a:gd name="connsiteY38" fmla="*/ 459966 h 1231790"/>
              <a:gd name="connsiteX39" fmla="*/ 1088713 w 1901962"/>
              <a:gd name="connsiteY39" fmla="*/ 459966 h 1231790"/>
              <a:gd name="connsiteX40" fmla="*/ 1049997 w 1901962"/>
              <a:gd name="connsiteY40" fmla="*/ 421757 h 1231790"/>
              <a:gd name="connsiteX41" fmla="*/ 1050295 w 1901962"/>
              <a:gd name="connsiteY41" fmla="*/ 74387 h 1231790"/>
              <a:gd name="connsiteX42" fmla="*/ 1033310 w 1901962"/>
              <a:gd name="connsiteY42" fmla="*/ 57402 h 1231790"/>
              <a:gd name="connsiteX43" fmla="*/ 866326 w 1901962"/>
              <a:gd name="connsiteY43" fmla="*/ 57432 h 1231790"/>
              <a:gd name="connsiteX44" fmla="*/ 851819 w 1901962"/>
              <a:gd name="connsiteY44" fmla="*/ 72297 h 1231790"/>
              <a:gd name="connsiteX45" fmla="*/ 852058 w 1901962"/>
              <a:gd name="connsiteY45" fmla="*/ 419668 h 1231790"/>
              <a:gd name="connsiteX46" fmla="*/ 812416 w 1901962"/>
              <a:gd name="connsiteY46" fmla="*/ 459966 h 1231790"/>
              <a:gd name="connsiteX47" fmla="*/ 746835 w 1901962"/>
              <a:gd name="connsiteY47" fmla="*/ 460295 h 1231790"/>
              <a:gd name="connsiteX48" fmla="*/ 744835 w 1901962"/>
              <a:gd name="connsiteY48" fmla="*/ 462653 h 1231790"/>
              <a:gd name="connsiteX49" fmla="*/ 797789 w 1901962"/>
              <a:gd name="connsiteY49" fmla="*/ 525458 h 1231790"/>
              <a:gd name="connsiteX50" fmla="*/ 860267 w 1901962"/>
              <a:gd name="connsiteY50" fmla="*/ 599458 h 1231790"/>
              <a:gd name="connsiteX51" fmla="*/ 859640 w 1901962"/>
              <a:gd name="connsiteY51" fmla="*/ 644204 h 1231790"/>
              <a:gd name="connsiteX52" fmla="*/ 815491 w 1901962"/>
              <a:gd name="connsiteY52" fmla="*/ 636801 h 1231790"/>
              <a:gd name="connsiteX53" fmla="*/ 660417 w 1901962"/>
              <a:gd name="connsiteY53" fmla="*/ 453697 h 1231790"/>
              <a:gd name="connsiteX54" fmla="*/ 653134 w 1901962"/>
              <a:gd name="connsiteY54" fmla="*/ 418265 h 1231790"/>
              <a:gd name="connsiteX55" fmla="*/ 685343 w 1901962"/>
              <a:gd name="connsiteY55" fmla="*/ 401280 h 1231790"/>
              <a:gd name="connsiteX56" fmla="*/ 779282 w 1901962"/>
              <a:gd name="connsiteY56" fmla="*/ 401549 h 1231790"/>
              <a:gd name="connsiteX57" fmla="*/ 793581 w 1901962"/>
              <a:gd name="connsiteY57" fmla="*/ 387967 h 1231790"/>
              <a:gd name="connsiteX58" fmla="*/ 793551 w 1901962"/>
              <a:gd name="connsiteY58" fmla="*/ 235908 h 1231790"/>
              <a:gd name="connsiteX59" fmla="*/ 790853 w 1901962"/>
              <a:gd name="connsiteY59" fmla="*/ 225883 h 1231790"/>
              <a:gd name="connsiteX60" fmla="*/ 779419 w 1901962"/>
              <a:gd name="connsiteY60" fmla="*/ 224039 h 1231790"/>
              <a:gd name="connsiteX61" fmla="*/ 627331 w 1901962"/>
              <a:gd name="connsiteY61" fmla="*/ 224367 h 1231790"/>
              <a:gd name="connsiteX62" fmla="*/ 598973 w 1901962"/>
              <a:gd name="connsiteY62" fmla="*/ 206547 h 1231790"/>
              <a:gd name="connsiteX63" fmla="*/ 605033 w 1901962"/>
              <a:gd name="connsiteY63" fmla="*/ 174935 h 1231790"/>
              <a:gd name="connsiteX64" fmla="*/ 631032 w 1901962"/>
              <a:gd name="connsiteY64" fmla="*/ 166368 h 1231790"/>
              <a:gd name="connsiteX65" fmla="*/ 778643 w 1901962"/>
              <a:gd name="connsiteY65" fmla="*/ 166637 h 1231790"/>
              <a:gd name="connsiteX66" fmla="*/ 789814 w 1901962"/>
              <a:gd name="connsiteY66" fmla="*/ 164474 h 1231790"/>
              <a:gd name="connsiteX67" fmla="*/ 793521 w 1901962"/>
              <a:gd name="connsiteY67" fmla="*/ 150416 h 1231790"/>
              <a:gd name="connsiteX68" fmla="*/ 793222 w 1901962"/>
              <a:gd name="connsiteY68" fmla="*/ 34119 h 1231790"/>
              <a:gd name="connsiteX69" fmla="*/ 826685 w 1901962"/>
              <a:gd name="connsiteY69" fmla="*/ 0 h 1231790"/>
              <a:gd name="connsiteX70" fmla="*/ 1075668 w 1901962"/>
              <a:gd name="connsiteY70" fmla="*/ 0 h 1231790"/>
              <a:gd name="connsiteX71" fmla="*/ 1108742 w 1901962"/>
              <a:gd name="connsiteY71" fmla="*/ 32984 h 1231790"/>
              <a:gd name="connsiteX72" fmla="*/ 1108533 w 1901962"/>
              <a:gd name="connsiteY72" fmla="*/ 150775 h 1231790"/>
              <a:gd name="connsiteX73" fmla="*/ 1110996 w 1901962"/>
              <a:gd name="connsiteY73" fmla="*/ 161950 h 1231790"/>
              <a:gd name="connsiteX74" fmla="*/ 1122342 w 1901962"/>
              <a:gd name="connsiteY74" fmla="*/ 166726 h 1231790"/>
              <a:gd name="connsiteX75" fmla="*/ 1523414 w 1901962"/>
              <a:gd name="connsiteY75" fmla="*/ 166517 h 1231790"/>
              <a:gd name="connsiteX76" fmla="*/ 1887978 w 1901962"/>
              <a:gd name="connsiteY76" fmla="*/ 441202 h 1231790"/>
              <a:gd name="connsiteX77" fmla="*/ 1589950 w 1901962"/>
              <a:gd name="connsiteY77" fmla="*/ 910571 h 1231790"/>
              <a:gd name="connsiteX78" fmla="*/ 1450190 w 1901962"/>
              <a:gd name="connsiteY78" fmla="*/ 915765 h 1231790"/>
              <a:gd name="connsiteX79" fmla="*/ 1429325 w 1901962"/>
              <a:gd name="connsiteY79" fmla="*/ 929258 h 1231790"/>
              <a:gd name="connsiteX80" fmla="*/ 1402788 w 1901962"/>
              <a:gd name="connsiteY80" fmla="*/ 979078 h 1231790"/>
              <a:gd name="connsiteX81" fmla="*/ 1384803 w 1901962"/>
              <a:gd name="connsiteY81" fmla="*/ 993589 h 1231790"/>
              <a:gd name="connsiteX82" fmla="*/ 826724 w 1901962"/>
              <a:gd name="connsiteY82" fmla="*/ 1032724 h 1231790"/>
              <a:gd name="connsiteX83" fmla="*/ 806583 w 1901962"/>
              <a:gd name="connsiteY83" fmla="*/ 1030332 h 1231790"/>
              <a:gd name="connsiteX84" fmla="*/ 563540 w 1901962"/>
              <a:gd name="connsiteY84" fmla="*/ 798811 h 1231790"/>
              <a:gd name="connsiteX85" fmla="*/ 536764 w 1901962"/>
              <a:gd name="connsiteY85" fmla="*/ 782155 h 1231790"/>
              <a:gd name="connsiteX86" fmla="*/ 394258 w 1901962"/>
              <a:gd name="connsiteY86" fmla="*/ 775826 h 1231790"/>
              <a:gd name="connsiteX87" fmla="*/ 164170 w 1901962"/>
              <a:gd name="connsiteY87" fmla="*/ 598514 h 1231790"/>
              <a:gd name="connsiteX88" fmla="*/ 182916 w 1901962"/>
              <a:gd name="connsiteY88" fmla="*/ 563619 h 1231790"/>
              <a:gd name="connsiteX89" fmla="*/ 204677 w 1901962"/>
              <a:gd name="connsiteY89" fmla="*/ 581111 h 1231790"/>
              <a:gd name="connsiteX90" fmla="*/ 345780 w 1901962"/>
              <a:gd name="connsiteY90" fmla="*/ 714334 h 1231790"/>
              <a:gd name="connsiteX91" fmla="*/ 459720 w 1901962"/>
              <a:gd name="connsiteY91" fmla="*/ 739200 h 1231790"/>
              <a:gd name="connsiteX92" fmla="*/ 562525 w 1901962"/>
              <a:gd name="connsiteY92" fmla="*/ 739200 h 1231790"/>
              <a:gd name="connsiteX93" fmla="*/ 591599 w 1901962"/>
              <a:gd name="connsiteY93" fmla="*/ 757110 h 1231790"/>
              <a:gd name="connsiteX94" fmla="*/ 825150 w 1901962"/>
              <a:gd name="connsiteY94" fmla="*/ 990869 h 1231790"/>
              <a:gd name="connsiteX95" fmla="*/ 839389 w 1901962"/>
              <a:gd name="connsiteY95" fmla="*/ 1020810 h 1231790"/>
              <a:gd name="connsiteX96" fmla="*/ 826724 w 1901962"/>
              <a:gd name="connsiteY96" fmla="*/ 1032724 h 1231790"/>
              <a:gd name="connsiteX97" fmla="*/ 934890 w 1901962"/>
              <a:gd name="connsiteY97" fmla="*/ 1231536 h 1231790"/>
              <a:gd name="connsiteX98" fmla="*/ 520704 w 1901962"/>
              <a:gd name="connsiteY98" fmla="*/ 996421 h 1231790"/>
              <a:gd name="connsiteX99" fmla="*/ 479332 w 1901962"/>
              <a:gd name="connsiteY99" fmla="*/ 927646 h 1231790"/>
              <a:gd name="connsiteX100" fmla="*/ 460257 w 1901962"/>
              <a:gd name="connsiteY100" fmla="*/ 915705 h 1231790"/>
              <a:gd name="connsiteX101" fmla="*/ 338109 w 1901962"/>
              <a:gd name="connsiteY101" fmla="*/ 913944 h 1231790"/>
              <a:gd name="connsiteX102" fmla="*/ 4738 w 1901962"/>
              <a:gd name="connsiteY102" fmla="*/ 602185 h 1231790"/>
              <a:gd name="connsiteX103" fmla="*/ 240677 w 1901962"/>
              <a:gd name="connsiteY103" fmla="*/ 190935 h 1231790"/>
              <a:gd name="connsiteX104" fmla="*/ 381900 w 1901962"/>
              <a:gd name="connsiteY104" fmla="*/ 166308 h 1231790"/>
              <a:gd name="connsiteX105" fmla="*/ 443033 w 1901962"/>
              <a:gd name="connsiteY105" fmla="*/ 166487 h 1231790"/>
              <a:gd name="connsiteX106" fmla="*/ 473600 w 1901962"/>
              <a:gd name="connsiteY106" fmla="*/ 195651 h 1231790"/>
              <a:gd name="connsiteX107" fmla="*/ 442466 w 1901962"/>
              <a:gd name="connsiteY107" fmla="*/ 224308 h 1231790"/>
              <a:gd name="connsiteX108" fmla="*/ 316139 w 1901962"/>
              <a:gd name="connsiteY108" fmla="*/ 229950 h 1231790"/>
              <a:gd name="connsiteX109" fmla="*/ 61484 w 1901962"/>
              <a:gd name="connsiteY109" fmla="*/ 494156 h 1231790"/>
              <a:gd name="connsiteX110" fmla="*/ 316079 w 1901962"/>
              <a:gd name="connsiteY110" fmla="*/ 851975 h 1231790"/>
              <a:gd name="connsiteX111" fmla="*/ 342586 w 1901962"/>
              <a:gd name="connsiteY111" fmla="*/ 855766 h 1231790"/>
              <a:gd name="connsiteX112" fmla="*/ 418586 w 1901962"/>
              <a:gd name="connsiteY112" fmla="*/ 855945 h 1231790"/>
              <a:gd name="connsiteX113" fmla="*/ 418616 w 1901962"/>
              <a:gd name="connsiteY113" fmla="*/ 857348 h 1231790"/>
              <a:gd name="connsiteX114" fmla="*/ 481212 w 1901962"/>
              <a:gd name="connsiteY114" fmla="*/ 857109 h 1231790"/>
              <a:gd name="connsiteX115" fmla="*/ 522824 w 1901962"/>
              <a:gd name="connsiteY115" fmla="*/ 883198 h 1231790"/>
              <a:gd name="connsiteX116" fmla="*/ 774314 w 1901962"/>
              <a:gd name="connsiteY116" fmla="*/ 1134480 h 1231790"/>
              <a:gd name="connsiteX117" fmla="*/ 1239983 w 1901962"/>
              <a:gd name="connsiteY117" fmla="*/ 1074749 h 1231790"/>
              <a:gd name="connsiteX118" fmla="*/ 1306131 w 1901962"/>
              <a:gd name="connsiteY118" fmla="*/ 1012600 h 1231790"/>
              <a:gd name="connsiteX119" fmla="*/ 1341325 w 1901962"/>
              <a:gd name="connsiteY119" fmla="*/ 1005854 h 1231790"/>
              <a:gd name="connsiteX120" fmla="*/ 1356608 w 1901962"/>
              <a:gd name="connsiteY120" fmla="*/ 1036988 h 1231790"/>
              <a:gd name="connsiteX121" fmla="*/ 1348728 w 1901962"/>
              <a:gd name="connsiteY121" fmla="*/ 1052689 h 1231790"/>
              <a:gd name="connsiteX122" fmla="*/ 1010969 w 1901962"/>
              <a:gd name="connsiteY122" fmla="*/ 1228748 h 1231790"/>
              <a:gd name="connsiteX123" fmla="*/ 934890 w 1901962"/>
              <a:gd name="connsiteY123" fmla="*/ 1231536 h 1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901962" h="1231790">
                <a:moveTo>
                  <a:pt x="538495" y="224338"/>
                </a:moveTo>
                <a:cubicBezTo>
                  <a:pt x="516376" y="224577"/>
                  <a:pt x="503421" y="214040"/>
                  <a:pt x="503272" y="195682"/>
                </a:cubicBezTo>
                <a:cubicBezTo>
                  <a:pt x="503092" y="177801"/>
                  <a:pt x="515868" y="166547"/>
                  <a:pt x="536495" y="166398"/>
                </a:cubicBezTo>
                <a:cubicBezTo>
                  <a:pt x="557749" y="166249"/>
                  <a:pt x="571719" y="178040"/>
                  <a:pt x="571390" y="195861"/>
                </a:cubicBezTo>
                <a:cubicBezTo>
                  <a:pt x="571062" y="212786"/>
                  <a:pt x="557958" y="224129"/>
                  <a:pt x="538495" y="224338"/>
                </a:cubicBezTo>
                <a:close/>
                <a:moveTo>
                  <a:pt x="168140" y="557170"/>
                </a:moveTo>
                <a:cubicBezTo>
                  <a:pt x="156409" y="560364"/>
                  <a:pt x="146021" y="553767"/>
                  <a:pt x="141692" y="539648"/>
                </a:cubicBezTo>
                <a:cubicBezTo>
                  <a:pt x="135036" y="517798"/>
                  <a:pt x="131603" y="495320"/>
                  <a:pt x="129812" y="471141"/>
                </a:cubicBezTo>
                <a:cubicBezTo>
                  <a:pt x="130051" y="467052"/>
                  <a:pt x="129364" y="461320"/>
                  <a:pt x="130916" y="456276"/>
                </a:cubicBezTo>
                <a:cubicBezTo>
                  <a:pt x="134230" y="445470"/>
                  <a:pt x="142379" y="440335"/>
                  <a:pt x="153692" y="441470"/>
                </a:cubicBezTo>
                <a:cubicBezTo>
                  <a:pt x="165036" y="442604"/>
                  <a:pt x="171722" y="449261"/>
                  <a:pt x="172827" y="460634"/>
                </a:cubicBezTo>
                <a:cubicBezTo>
                  <a:pt x="175095" y="483798"/>
                  <a:pt x="178050" y="506813"/>
                  <a:pt x="183871" y="529469"/>
                </a:cubicBezTo>
                <a:cubicBezTo>
                  <a:pt x="187423" y="543290"/>
                  <a:pt x="180528" y="553797"/>
                  <a:pt x="168140" y="557170"/>
                </a:cubicBezTo>
                <a:close/>
                <a:moveTo>
                  <a:pt x="1384803" y="993589"/>
                </a:moveTo>
                <a:cubicBezTo>
                  <a:pt x="1377721" y="995630"/>
                  <a:pt x="1369997" y="994810"/>
                  <a:pt x="1362967" y="990929"/>
                </a:cubicBezTo>
                <a:cubicBezTo>
                  <a:pt x="1348310" y="982839"/>
                  <a:pt x="1343385" y="965735"/>
                  <a:pt x="1352400" y="949914"/>
                </a:cubicBezTo>
                <a:cubicBezTo>
                  <a:pt x="1365176" y="927496"/>
                  <a:pt x="1376937" y="904631"/>
                  <a:pt x="1387265" y="880959"/>
                </a:cubicBezTo>
                <a:cubicBezTo>
                  <a:pt x="1394549" y="864273"/>
                  <a:pt x="1407325" y="856810"/>
                  <a:pt x="1426250" y="857109"/>
                </a:cubicBezTo>
                <a:cubicBezTo>
                  <a:pt x="1465504" y="857736"/>
                  <a:pt x="1504787" y="857736"/>
                  <a:pt x="1544010" y="856422"/>
                </a:cubicBezTo>
                <a:cubicBezTo>
                  <a:pt x="1682935" y="851795"/>
                  <a:pt x="1808576" y="744572"/>
                  <a:pt x="1836098" y="607947"/>
                </a:cubicBezTo>
                <a:cubicBezTo>
                  <a:pt x="1872545" y="427023"/>
                  <a:pt x="1756546" y="258278"/>
                  <a:pt x="1574548" y="228188"/>
                </a:cubicBezTo>
                <a:cubicBezTo>
                  <a:pt x="1556995" y="225293"/>
                  <a:pt x="1538936" y="224606"/>
                  <a:pt x="1521085" y="224547"/>
                </a:cubicBezTo>
                <a:lnTo>
                  <a:pt x="1122999" y="224099"/>
                </a:lnTo>
                <a:cubicBezTo>
                  <a:pt x="1117342" y="224084"/>
                  <a:pt x="1113558" y="224651"/>
                  <a:pt x="1111222" y="226737"/>
                </a:cubicBezTo>
                <a:lnTo>
                  <a:pt x="1108474" y="235699"/>
                </a:lnTo>
                <a:cubicBezTo>
                  <a:pt x="1109220" y="286863"/>
                  <a:pt x="1109041" y="338086"/>
                  <a:pt x="1108563" y="389250"/>
                </a:cubicBezTo>
                <a:cubicBezTo>
                  <a:pt x="1108474" y="399131"/>
                  <a:pt x="1111339" y="401758"/>
                  <a:pt x="1121011" y="401578"/>
                </a:cubicBezTo>
                <a:cubicBezTo>
                  <a:pt x="1152294" y="400982"/>
                  <a:pt x="1183607" y="401489"/>
                  <a:pt x="1214921" y="401310"/>
                </a:cubicBezTo>
                <a:cubicBezTo>
                  <a:pt x="1229756" y="401220"/>
                  <a:pt x="1242622" y="404384"/>
                  <a:pt x="1249308" y="419459"/>
                </a:cubicBezTo>
                <a:cubicBezTo>
                  <a:pt x="1255816" y="434086"/>
                  <a:pt x="1248950" y="445071"/>
                  <a:pt x="1239846" y="455847"/>
                </a:cubicBezTo>
                <a:lnTo>
                  <a:pt x="979937" y="763009"/>
                </a:lnTo>
                <a:cubicBezTo>
                  <a:pt x="959072" y="787695"/>
                  <a:pt x="942863" y="787635"/>
                  <a:pt x="921878" y="762800"/>
                </a:cubicBezTo>
                <a:cubicBezTo>
                  <a:pt x="909371" y="747994"/>
                  <a:pt x="896654" y="733367"/>
                  <a:pt x="884475" y="718293"/>
                </a:cubicBezTo>
                <a:cubicBezTo>
                  <a:pt x="872774" y="703815"/>
                  <a:pt x="874028" y="686561"/>
                  <a:pt x="886863" y="675875"/>
                </a:cubicBezTo>
                <a:cubicBezTo>
                  <a:pt x="899401" y="665457"/>
                  <a:pt x="915729" y="666890"/>
                  <a:pt x="928147" y="679905"/>
                </a:cubicBezTo>
                <a:cubicBezTo>
                  <a:pt x="933968" y="685994"/>
                  <a:pt x="939400" y="692531"/>
                  <a:pt x="944535" y="699218"/>
                </a:cubicBezTo>
                <a:cubicBezTo>
                  <a:pt x="948564" y="704502"/>
                  <a:pt x="951370" y="706502"/>
                  <a:pt x="956743" y="700113"/>
                </a:cubicBezTo>
                <a:lnTo>
                  <a:pt x="1156384" y="463130"/>
                </a:lnTo>
                <a:cubicBezTo>
                  <a:pt x="1156682" y="462921"/>
                  <a:pt x="1156414" y="462294"/>
                  <a:pt x="1156175" y="459966"/>
                </a:cubicBezTo>
                <a:lnTo>
                  <a:pt x="1088713" y="459966"/>
                </a:lnTo>
                <a:cubicBezTo>
                  <a:pt x="1059877" y="459966"/>
                  <a:pt x="1049997" y="450265"/>
                  <a:pt x="1049997" y="421757"/>
                </a:cubicBezTo>
                <a:cubicBezTo>
                  <a:pt x="1049967" y="305967"/>
                  <a:pt x="1049728" y="190177"/>
                  <a:pt x="1050295" y="74387"/>
                </a:cubicBezTo>
                <a:cubicBezTo>
                  <a:pt x="1050355" y="60805"/>
                  <a:pt x="1046982" y="57193"/>
                  <a:pt x="1033310" y="57402"/>
                </a:cubicBezTo>
                <a:cubicBezTo>
                  <a:pt x="977669" y="58238"/>
                  <a:pt x="921997" y="58148"/>
                  <a:pt x="866326" y="57432"/>
                </a:cubicBezTo>
                <a:cubicBezTo>
                  <a:pt x="854267" y="57283"/>
                  <a:pt x="851759" y="60865"/>
                  <a:pt x="851819" y="72297"/>
                </a:cubicBezTo>
                <a:cubicBezTo>
                  <a:pt x="852237" y="188088"/>
                  <a:pt x="852088" y="303878"/>
                  <a:pt x="852058" y="419668"/>
                </a:cubicBezTo>
                <a:cubicBezTo>
                  <a:pt x="852058" y="450683"/>
                  <a:pt x="842923" y="459906"/>
                  <a:pt x="812416" y="459966"/>
                </a:cubicBezTo>
                <a:lnTo>
                  <a:pt x="746835" y="460295"/>
                </a:lnTo>
                <a:cubicBezTo>
                  <a:pt x="746536" y="460295"/>
                  <a:pt x="746267" y="460951"/>
                  <a:pt x="744835" y="462653"/>
                </a:cubicBezTo>
                <a:lnTo>
                  <a:pt x="797789" y="525458"/>
                </a:lnTo>
                <a:lnTo>
                  <a:pt x="860267" y="599458"/>
                </a:lnTo>
                <a:cubicBezTo>
                  <a:pt x="873849" y="615756"/>
                  <a:pt x="873401" y="632830"/>
                  <a:pt x="859640" y="644204"/>
                </a:cubicBezTo>
                <a:cubicBezTo>
                  <a:pt x="846058" y="655397"/>
                  <a:pt x="828953" y="652711"/>
                  <a:pt x="815491" y="636801"/>
                </a:cubicBezTo>
                <a:lnTo>
                  <a:pt x="660417" y="453697"/>
                </a:lnTo>
                <a:cubicBezTo>
                  <a:pt x="651373" y="443041"/>
                  <a:pt x="646567" y="431757"/>
                  <a:pt x="653134" y="418265"/>
                </a:cubicBezTo>
                <a:cubicBezTo>
                  <a:pt x="659611" y="404922"/>
                  <a:pt x="671462" y="401220"/>
                  <a:pt x="685343" y="401280"/>
                </a:cubicBezTo>
                <a:lnTo>
                  <a:pt x="779282" y="401549"/>
                </a:lnTo>
                <a:cubicBezTo>
                  <a:pt x="789909" y="401787"/>
                  <a:pt x="793760" y="399787"/>
                  <a:pt x="793581" y="387967"/>
                </a:cubicBezTo>
                <a:cubicBezTo>
                  <a:pt x="792834" y="337280"/>
                  <a:pt x="792864" y="286594"/>
                  <a:pt x="793551" y="235908"/>
                </a:cubicBezTo>
                <a:lnTo>
                  <a:pt x="790853" y="225883"/>
                </a:lnTo>
                <a:lnTo>
                  <a:pt x="779419" y="224039"/>
                </a:lnTo>
                <a:cubicBezTo>
                  <a:pt x="728733" y="224756"/>
                  <a:pt x="678047" y="224278"/>
                  <a:pt x="627331" y="224367"/>
                </a:cubicBezTo>
                <a:cubicBezTo>
                  <a:pt x="614017" y="224397"/>
                  <a:pt x="604376" y="218606"/>
                  <a:pt x="598973" y="206547"/>
                </a:cubicBezTo>
                <a:cubicBezTo>
                  <a:pt x="593719" y="194815"/>
                  <a:pt x="596764" y="184129"/>
                  <a:pt x="605033" y="174935"/>
                </a:cubicBezTo>
                <a:cubicBezTo>
                  <a:pt x="611928" y="167263"/>
                  <a:pt x="621301" y="166338"/>
                  <a:pt x="631032" y="166368"/>
                </a:cubicBezTo>
                <a:lnTo>
                  <a:pt x="778643" y="166637"/>
                </a:lnTo>
                <a:lnTo>
                  <a:pt x="789814" y="164474"/>
                </a:lnTo>
                <a:lnTo>
                  <a:pt x="793521" y="150416"/>
                </a:lnTo>
                <a:cubicBezTo>
                  <a:pt x="792655" y="111670"/>
                  <a:pt x="793103" y="72895"/>
                  <a:pt x="793222" y="34119"/>
                </a:cubicBezTo>
                <a:cubicBezTo>
                  <a:pt x="793282" y="10984"/>
                  <a:pt x="803849" y="29"/>
                  <a:pt x="826685" y="0"/>
                </a:cubicBezTo>
                <a:lnTo>
                  <a:pt x="1075668" y="0"/>
                </a:lnTo>
                <a:cubicBezTo>
                  <a:pt x="1097668" y="29"/>
                  <a:pt x="1108653" y="11104"/>
                  <a:pt x="1108742" y="32984"/>
                </a:cubicBezTo>
                <a:cubicBezTo>
                  <a:pt x="1108921" y="72238"/>
                  <a:pt x="1109190" y="111521"/>
                  <a:pt x="1108533" y="150775"/>
                </a:cubicBezTo>
                <a:cubicBezTo>
                  <a:pt x="1108444" y="156208"/>
                  <a:pt x="1108988" y="159767"/>
                  <a:pt x="1110996" y="161950"/>
                </a:cubicBezTo>
                <a:lnTo>
                  <a:pt x="1122342" y="166726"/>
                </a:lnTo>
                <a:lnTo>
                  <a:pt x="1523414" y="166517"/>
                </a:lnTo>
                <a:cubicBezTo>
                  <a:pt x="1696815" y="167084"/>
                  <a:pt x="1841143" y="276158"/>
                  <a:pt x="1887978" y="441202"/>
                </a:cubicBezTo>
                <a:cubicBezTo>
                  <a:pt x="1948157" y="653200"/>
                  <a:pt x="1807680" y="874094"/>
                  <a:pt x="1589950" y="910571"/>
                </a:cubicBezTo>
                <a:cubicBezTo>
                  <a:pt x="1543473" y="918362"/>
                  <a:pt x="1496787" y="915556"/>
                  <a:pt x="1450190" y="915765"/>
                </a:cubicBezTo>
                <a:cubicBezTo>
                  <a:pt x="1439086" y="915825"/>
                  <a:pt x="1433832" y="919019"/>
                  <a:pt x="1429325" y="929258"/>
                </a:cubicBezTo>
                <a:cubicBezTo>
                  <a:pt x="1421743" y="946451"/>
                  <a:pt x="1412340" y="962869"/>
                  <a:pt x="1402788" y="979078"/>
                </a:cubicBezTo>
                <a:cubicBezTo>
                  <a:pt x="1398325" y="986645"/>
                  <a:pt x="1391885" y="991548"/>
                  <a:pt x="1384803" y="993589"/>
                </a:cubicBezTo>
                <a:close/>
                <a:moveTo>
                  <a:pt x="826724" y="1032724"/>
                </a:moveTo>
                <a:cubicBezTo>
                  <a:pt x="821053" y="1034414"/>
                  <a:pt x="814135" y="1033720"/>
                  <a:pt x="806583" y="1030332"/>
                </a:cubicBezTo>
                <a:cubicBezTo>
                  <a:pt x="698315" y="981795"/>
                  <a:pt x="618465" y="903169"/>
                  <a:pt x="563540" y="798811"/>
                </a:cubicBezTo>
                <a:cubicBezTo>
                  <a:pt x="557152" y="786692"/>
                  <a:pt x="550644" y="782185"/>
                  <a:pt x="536764" y="782155"/>
                </a:cubicBezTo>
                <a:cubicBezTo>
                  <a:pt x="489212" y="782035"/>
                  <a:pt x="441332" y="786602"/>
                  <a:pt x="394258" y="775826"/>
                </a:cubicBezTo>
                <a:cubicBezTo>
                  <a:pt x="290378" y="752035"/>
                  <a:pt x="213543" y="692961"/>
                  <a:pt x="164170" y="598514"/>
                </a:cubicBezTo>
                <a:cubicBezTo>
                  <a:pt x="155036" y="580992"/>
                  <a:pt x="163812" y="564156"/>
                  <a:pt x="182916" y="563619"/>
                </a:cubicBezTo>
                <a:cubicBezTo>
                  <a:pt x="194050" y="562932"/>
                  <a:pt x="199662" y="571410"/>
                  <a:pt x="204677" y="581111"/>
                </a:cubicBezTo>
                <a:cubicBezTo>
                  <a:pt x="236169" y="641947"/>
                  <a:pt x="283393" y="686155"/>
                  <a:pt x="345780" y="714334"/>
                </a:cubicBezTo>
                <a:cubicBezTo>
                  <a:pt x="382019" y="730692"/>
                  <a:pt x="420138" y="738573"/>
                  <a:pt x="459720" y="739200"/>
                </a:cubicBezTo>
                <a:cubicBezTo>
                  <a:pt x="493988" y="739737"/>
                  <a:pt x="528286" y="739827"/>
                  <a:pt x="562525" y="739200"/>
                </a:cubicBezTo>
                <a:cubicBezTo>
                  <a:pt x="576793" y="738931"/>
                  <a:pt x="585450" y="744095"/>
                  <a:pt x="591599" y="757110"/>
                </a:cubicBezTo>
                <a:cubicBezTo>
                  <a:pt x="641420" y="862930"/>
                  <a:pt x="717987" y="942213"/>
                  <a:pt x="825150" y="990869"/>
                </a:cubicBezTo>
                <a:cubicBezTo>
                  <a:pt x="839329" y="997317"/>
                  <a:pt x="844433" y="1008750"/>
                  <a:pt x="839389" y="1020810"/>
                </a:cubicBezTo>
                <a:cubicBezTo>
                  <a:pt x="836821" y="1026959"/>
                  <a:pt x="832396" y="1031034"/>
                  <a:pt x="826724" y="1032724"/>
                </a:cubicBezTo>
                <a:close/>
                <a:moveTo>
                  <a:pt x="934890" y="1231536"/>
                </a:moveTo>
                <a:cubicBezTo>
                  <a:pt x="762754" y="1226273"/>
                  <a:pt x="627845" y="1139790"/>
                  <a:pt x="520704" y="996421"/>
                </a:cubicBezTo>
                <a:cubicBezTo>
                  <a:pt x="504645" y="974929"/>
                  <a:pt x="491003" y="951795"/>
                  <a:pt x="479332" y="927646"/>
                </a:cubicBezTo>
                <a:cubicBezTo>
                  <a:pt x="475093" y="918840"/>
                  <a:pt x="470287" y="915765"/>
                  <a:pt x="460257" y="915705"/>
                </a:cubicBezTo>
                <a:lnTo>
                  <a:pt x="338109" y="913944"/>
                </a:lnTo>
                <a:cubicBezTo>
                  <a:pt x="170588" y="898720"/>
                  <a:pt x="30529" y="767945"/>
                  <a:pt x="4738" y="602185"/>
                </a:cubicBezTo>
                <a:cubicBezTo>
                  <a:pt x="-23023" y="423739"/>
                  <a:pt x="73215" y="255949"/>
                  <a:pt x="240677" y="190935"/>
                </a:cubicBezTo>
                <a:cubicBezTo>
                  <a:pt x="286109" y="173293"/>
                  <a:pt x="333243" y="165532"/>
                  <a:pt x="381900" y="166308"/>
                </a:cubicBezTo>
                <a:cubicBezTo>
                  <a:pt x="402257" y="166637"/>
                  <a:pt x="422645" y="166069"/>
                  <a:pt x="443033" y="166487"/>
                </a:cubicBezTo>
                <a:cubicBezTo>
                  <a:pt x="461839" y="166875"/>
                  <a:pt x="473750" y="178607"/>
                  <a:pt x="473600" y="195651"/>
                </a:cubicBezTo>
                <a:cubicBezTo>
                  <a:pt x="473481" y="212726"/>
                  <a:pt x="461421" y="223950"/>
                  <a:pt x="442466" y="224308"/>
                </a:cubicBezTo>
                <a:cubicBezTo>
                  <a:pt x="400317" y="225114"/>
                  <a:pt x="358109" y="222547"/>
                  <a:pt x="316139" y="229950"/>
                </a:cubicBezTo>
                <a:cubicBezTo>
                  <a:pt x="186677" y="252785"/>
                  <a:pt x="79932" y="364725"/>
                  <a:pt x="61484" y="494156"/>
                </a:cubicBezTo>
                <a:cubicBezTo>
                  <a:pt x="36857" y="666901"/>
                  <a:pt x="153274" y="821378"/>
                  <a:pt x="316079" y="851975"/>
                </a:cubicBezTo>
                <a:cubicBezTo>
                  <a:pt x="324855" y="853616"/>
                  <a:pt x="333721" y="855587"/>
                  <a:pt x="342586" y="855766"/>
                </a:cubicBezTo>
                <a:cubicBezTo>
                  <a:pt x="367900" y="856273"/>
                  <a:pt x="393243" y="855945"/>
                  <a:pt x="418586" y="855945"/>
                </a:cubicBezTo>
                <a:cubicBezTo>
                  <a:pt x="418616" y="856452"/>
                  <a:pt x="418616" y="856900"/>
                  <a:pt x="418616" y="857348"/>
                </a:cubicBezTo>
                <a:cubicBezTo>
                  <a:pt x="439481" y="857348"/>
                  <a:pt x="460406" y="858154"/>
                  <a:pt x="481212" y="857109"/>
                </a:cubicBezTo>
                <a:cubicBezTo>
                  <a:pt x="501809" y="856064"/>
                  <a:pt x="513869" y="864363"/>
                  <a:pt x="522824" y="883198"/>
                </a:cubicBezTo>
                <a:cubicBezTo>
                  <a:pt x="576734" y="996690"/>
                  <a:pt x="658674" y="1083883"/>
                  <a:pt x="774314" y="1134480"/>
                </a:cubicBezTo>
                <a:cubicBezTo>
                  <a:pt x="940433" y="1207136"/>
                  <a:pt x="1095745" y="1179674"/>
                  <a:pt x="1239983" y="1074749"/>
                </a:cubicBezTo>
                <a:cubicBezTo>
                  <a:pt x="1264549" y="1056869"/>
                  <a:pt x="1285713" y="1035078"/>
                  <a:pt x="1306131" y="1012600"/>
                </a:cubicBezTo>
                <a:cubicBezTo>
                  <a:pt x="1315803" y="1001944"/>
                  <a:pt x="1328191" y="999227"/>
                  <a:pt x="1341325" y="1005854"/>
                </a:cubicBezTo>
                <a:cubicBezTo>
                  <a:pt x="1353892" y="1012212"/>
                  <a:pt x="1358220" y="1023227"/>
                  <a:pt x="1356608" y="1036988"/>
                </a:cubicBezTo>
                <a:cubicBezTo>
                  <a:pt x="1355862" y="1043257"/>
                  <a:pt x="1352728" y="1048242"/>
                  <a:pt x="1348728" y="1052689"/>
                </a:cubicBezTo>
                <a:cubicBezTo>
                  <a:pt x="1258132" y="1153554"/>
                  <a:pt x="1145953" y="1215136"/>
                  <a:pt x="1010969" y="1228748"/>
                </a:cubicBezTo>
                <a:cubicBezTo>
                  <a:pt x="984831" y="1231382"/>
                  <a:pt x="959480" y="1232288"/>
                  <a:pt x="934890" y="1231536"/>
                </a:cubicBezTo>
                <a:close/>
              </a:path>
            </a:pathLst>
          </a:custGeom>
          <a:solidFill>
            <a:schemeClr val="accent4"/>
          </a:solidFill>
          <a:ln w="29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C21CDBE-DDBE-45C6-8FC7-11A9EC650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160" y="6373166"/>
            <a:ext cx="3218841" cy="450092"/>
          </a:xfrm>
          <a:prstGeom prst="rect">
            <a:avLst/>
          </a:prstGeom>
        </p:spPr>
      </p:pic>
      <p:pic>
        <p:nvPicPr>
          <p:cNvPr id="35" name="Picture 34" descr="A picture containing person, person, plant, flower&#10;&#10;Description automatically generated">
            <a:extLst>
              <a:ext uri="{FF2B5EF4-FFF2-40B4-BE49-F238E27FC236}">
                <a16:creationId xmlns:a16="http://schemas.microsoft.com/office/drawing/2014/main" id="{BFF0A214-FF36-4DA3-A4AD-318377FA5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286" y="1517310"/>
            <a:ext cx="1165682" cy="1165682"/>
          </a:xfrm>
          <a:prstGeom prst="ellipse">
            <a:avLst/>
          </a:prstGeom>
          <a:noFill/>
        </p:spPr>
      </p:pic>
      <p:sp>
        <p:nvSpPr>
          <p:cNvPr id="48" name="Oval 25">
            <a:extLst>
              <a:ext uri="{FF2B5EF4-FFF2-40B4-BE49-F238E27FC236}">
                <a16:creationId xmlns:a16="http://schemas.microsoft.com/office/drawing/2014/main" id="{85400D93-5AF8-4B33-B25D-51621D4FBEEE}"/>
              </a:ext>
            </a:extLst>
          </p:cNvPr>
          <p:cNvSpPr>
            <a:spLocks noChangeAspect="1"/>
          </p:cNvSpPr>
          <p:nvPr/>
        </p:nvSpPr>
        <p:spPr>
          <a:xfrm>
            <a:off x="7581355" y="2911648"/>
            <a:ext cx="564544" cy="565315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BE1246F-5D9C-471E-ACD3-BA61FD25F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472" y="4401389"/>
            <a:ext cx="506310" cy="50631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FED6BA4-72F8-4484-B1AA-C096805D8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0747" y="4416039"/>
            <a:ext cx="452785" cy="453710"/>
          </a:xfrm>
          <a:prstGeom prst="rect">
            <a:avLst/>
          </a:prstGeom>
        </p:spPr>
      </p:pic>
      <p:sp>
        <p:nvSpPr>
          <p:cNvPr id="51" name="Parallelogram 30">
            <a:extLst>
              <a:ext uri="{FF2B5EF4-FFF2-40B4-BE49-F238E27FC236}">
                <a16:creationId xmlns:a16="http://schemas.microsoft.com/office/drawing/2014/main" id="{DAD1DC35-B261-40BD-A550-B0F2A3B81E48}"/>
              </a:ext>
            </a:extLst>
          </p:cNvPr>
          <p:cNvSpPr/>
          <p:nvPr/>
        </p:nvSpPr>
        <p:spPr>
          <a:xfrm flipH="1">
            <a:off x="4100746" y="2860969"/>
            <a:ext cx="452785" cy="517517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C82259B-C67D-4926-9B4C-B2C423349B7B}"/>
              </a:ext>
            </a:extLst>
          </p:cNvPr>
          <p:cNvSpPr txBox="1"/>
          <p:nvPr/>
        </p:nvSpPr>
        <p:spPr>
          <a:xfrm>
            <a:off x="2926080" y="213483"/>
            <a:ext cx="88486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BE" altLang="ko-KR" sz="5400" dirty="0">
                <a:solidFill>
                  <a:schemeClr val="bg1"/>
                </a:solidFill>
                <a:cs typeface="Arial" pitchFamily="34" charset="0"/>
              </a:rPr>
              <a:t>Thank you for your Attention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4" name="Google Shape;30;p6">
            <a:extLst>
              <a:ext uri="{FF2B5EF4-FFF2-40B4-BE49-F238E27FC236}">
                <a16:creationId xmlns:a16="http://schemas.microsoft.com/office/drawing/2014/main" id="{00492763-5EFB-42C6-9E82-39B24FCD93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12" y="5721187"/>
            <a:ext cx="3102964" cy="923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AE05673-CDD0-4159-8AF7-3AE16F592307}"/>
              </a:ext>
            </a:extLst>
          </p:cNvPr>
          <p:cNvGrpSpPr/>
          <p:nvPr/>
        </p:nvGrpSpPr>
        <p:grpSpPr>
          <a:xfrm>
            <a:off x="2298127" y="2522781"/>
            <a:ext cx="2940623" cy="570343"/>
            <a:chOff x="6485792" y="1401372"/>
            <a:chExt cx="1923961" cy="5703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019731-89D0-4BDE-A6E4-B7205B0171D2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dirty="0">
                  <a:solidFill>
                    <a:schemeClr val="bg1"/>
                  </a:solidFill>
                  <a:cs typeface="Arial" pitchFamily="34" charset="0"/>
                </a:rPr>
                <a:t>Presenting the speaker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4A2162-C74F-4CA3-B4CD-DCFAEC04351B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BE" altLang="ko-KR" sz="1400" b="1" dirty="0">
                  <a:solidFill>
                    <a:schemeClr val="bg1"/>
                  </a:solidFill>
                  <a:cs typeface="Arial" pitchFamily="34" charset="0"/>
                </a:rPr>
                <a:t>Introduction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EC572A-4229-4DB1-9DF6-23AC696E1B4C}"/>
              </a:ext>
            </a:extLst>
          </p:cNvPr>
          <p:cNvGrpSpPr/>
          <p:nvPr/>
        </p:nvGrpSpPr>
        <p:grpSpPr>
          <a:xfrm>
            <a:off x="1784871" y="3417810"/>
            <a:ext cx="2940623" cy="570343"/>
            <a:chOff x="6485792" y="1401372"/>
            <a:chExt cx="1923961" cy="57034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71FFAF-1D8B-4DA2-98F3-E4E223FDC6FB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dirty="0">
                  <a:solidFill>
                    <a:schemeClr val="bg1"/>
                  </a:solidFill>
                  <a:cs typeface="Arial" pitchFamily="34" charset="0"/>
                </a:rPr>
                <a:t>What are they? What do they consist of?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1FDB62-288F-4768-955D-23AF9CA8761E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BE" altLang="ko-KR" sz="1400" b="1" dirty="0">
                  <a:solidFill>
                    <a:schemeClr val="bg1"/>
                  </a:solidFill>
                  <a:cs typeface="Arial" pitchFamily="34" charset="0"/>
                </a:rPr>
                <a:t>Services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F71A65-3CC5-4126-8C27-9DD0C19FDABB}"/>
              </a:ext>
            </a:extLst>
          </p:cNvPr>
          <p:cNvGrpSpPr/>
          <p:nvPr/>
        </p:nvGrpSpPr>
        <p:grpSpPr>
          <a:xfrm>
            <a:off x="2298127" y="4312839"/>
            <a:ext cx="2940623" cy="570343"/>
            <a:chOff x="6485792" y="1401372"/>
            <a:chExt cx="1923961" cy="5703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7700D4-D4F4-4CA6-ADCC-0A4942B75BD0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dirty="0">
                  <a:solidFill>
                    <a:schemeClr val="bg1"/>
                  </a:solidFill>
                  <a:cs typeface="Arial" pitchFamily="34" charset="0"/>
                </a:rPr>
                <a:t>How and where to use them.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916654-C63F-4384-B36C-A30D692BBEAF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BE" altLang="ko-KR" sz="1400" b="1" dirty="0">
                  <a:solidFill>
                    <a:schemeClr val="bg1"/>
                  </a:solidFill>
                  <a:cs typeface="Arial" pitchFamily="34" charset="0"/>
                </a:rPr>
                <a:t>Architecture &amp; Use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3C5C60-C86B-4B53-8ED2-F9D67F8324E1}"/>
              </a:ext>
            </a:extLst>
          </p:cNvPr>
          <p:cNvGrpSpPr/>
          <p:nvPr/>
        </p:nvGrpSpPr>
        <p:grpSpPr>
          <a:xfrm>
            <a:off x="1784871" y="5207869"/>
            <a:ext cx="2940623" cy="570343"/>
            <a:chOff x="6485792" y="1401372"/>
            <a:chExt cx="1923961" cy="57034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97F908-1951-4D7F-8758-34EC2BA8529D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dirty="0">
                  <a:solidFill>
                    <a:schemeClr val="bg1"/>
                  </a:solidFill>
                  <a:cs typeface="Arial" pitchFamily="34" charset="0"/>
                </a:rPr>
                <a:t>What you need to run these services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B0DC04-662A-436F-9550-45807FAC8EFE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BE" altLang="ko-KR" sz="1400" b="1" dirty="0">
                  <a:solidFill>
                    <a:schemeClr val="bg1"/>
                  </a:solidFill>
                  <a:cs typeface="Arial" pitchFamily="34" charset="0"/>
                </a:rPr>
                <a:t>What about the hardware?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D52D9F-D693-4F69-AB59-6D7CBAD757E6}"/>
              </a:ext>
            </a:extLst>
          </p:cNvPr>
          <p:cNvGrpSpPr/>
          <p:nvPr/>
        </p:nvGrpSpPr>
        <p:grpSpPr>
          <a:xfrm>
            <a:off x="538294" y="2486025"/>
            <a:ext cx="1501883" cy="3508670"/>
            <a:chOff x="5154947" y="2108809"/>
            <a:chExt cx="1887663" cy="4409922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552D9FD7-6065-4751-977E-2F1D30D0091D}"/>
                </a:ext>
              </a:extLst>
            </p:cNvPr>
            <p:cNvSpPr/>
            <p:nvPr/>
          </p:nvSpPr>
          <p:spPr>
            <a:xfrm rot="19800000" flipH="1">
              <a:off x="5154947" y="5440998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7041D5DB-5E00-4833-8782-1EA00B3C2200}"/>
                </a:ext>
              </a:extLst>
            </p:cNvPr>
            <p:cNvSpPr/>
            <p:nvPr/>
          </p:nvSpPr>
          <p:spPr>
            <a:xfrm rot="19800000" flipH="1">
              <a:off x="5784000" y="210880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C03D30A5-F7EC-4287-BFCD-ED99456D1738}"/>
                </a:ext>
              </a:extLst>
            </p:cNvPr>
            <p:cNvSpPr/>
            <p:nvPr/>
          </p:nvSpPr>
          <p:spPr>
            <a:xfrm rot="19800000" flipH="1">
              <a:off x="5154947" y="321953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41E32766-7A0E-4746-95FA-722E193FB16D}"/>
                </a:ext>
              </a:extLst>
            </p:cNvPr>
            <p:cNvSpPr/>
            <p:nvPr/>
          </p:nvSpPr>
          <p:spPr>
            <a:xfrm rot="19800000" flipH="1">
              <a:off x="5784000" y="433026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9ECAFE-8EC6-4323-BCED-E514CBE91AA1}"/>
                </a:ext>
              </a:extLst>
            </p:cNvPr>
            <p:cNvSpPr txBox="1"/>
            <p:nvPr/>
          </p:nvSpPr>
          <p:spPr>
            <a:xfrm>
              <a:off x="6100814" y="2212234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B1EC64-8B94-4B03-B012-2414EBFFD880}"/>
                </a:ext>
              </a:extLst>
            </p:cNvPr>
            <p:cNvSpPr txBox="1"/>
            <p:nvPr/>
          </p:nvSpPr>
          <p:spPr>
            <a:xfrm>
              <a:off x="5471761" y="3352230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1C46DE-BB54-4A68-A45C-00174F062111}"/>
                </a:ext>
              </a:extLst>
            </p:cNvPr>
            <p:cNvSpPr txBox="1"/>
            <p:nvPr/>
          </p:nvSpPr>
          <p:spPr>
            <a:xfrm>
              <a:off x="6096743" y="4476442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40F5D5-6A74-4B96-AB04-D91A8B8D89B7}"/>
                </a:ext>
              </a:extLst>
            </p:cNvPr>
            <p:cNvSpPr txBox="1"/>
            <p:nvPr/>
          </p:nvSpPr>
          <p:spPr>
            <a:xfrm>
              <a:off x="5471761" y="5573688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1E08F9D-C9C2-40BA-8B44-E001617BED11}"/>
              </a:ext>
            </a:extLst>
          </p:cNvPr>
          <p:cNvSpPr txBox="1"/>
          <p:nvPr/>
        </p:nvSpPr>
        <p:spPr>
          <a:xfrm>
            <a:off x="790361" y="724695"/>
            <a:ext cx="45788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n-BE" altLang="ko-KR" sz="4800" b="1" dirty="0" err="1">
                <a:solidFill>
                  <a:schemeClr val="bg1"/>
                </a:solidFill>
                <a:cs typeface="Arial" pitchFamily="34" charset="0"/>
              </a:rPr>
              <a:t>genda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AE05673-CDD0-4159-8AF7-3AE16F592307}"/>
              </a:ext>
            </a:extLst>
          </p:cNvPr>
          <p:cNvGrpSpPr/>
          <p:nvPr/>
        </p:nvGrpSpPr>
        <p:grpSpPr>
          <a:xfrm>
            <a:off x="2298127" y="2522781"/>
            <a:ext cx="2940623" cy="570343"/>
            <a:chOff x="6485792" y="1401372"/>
            <a:chExt cx="1923961" cy="5703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019731-89D0-4BDE-A6E4-B7205B0171D2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dirty="0">
                  <a:solidFill>
                    <a:schemeClr val="bg1"/>
                  </a:solidFill>
                  <a:cs typeface="Arial" pitchFamily="34" charset="0"/>
                </a:rPr>
                <a:t>Presenting the speaker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4A2162-C74F-4CA3-B4CD-DCFAEC04351B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BE" altLang="ko-KR" sz="1400" b="1" dirty="0">
                  <a:solidFill>
                    <a:schemeClr val="bg1"/>
                  </a:solidFill>
                  <a:cs typeface="Arial" pitchFamily="34" charset="0"/>
                </a:rPr>
                <a:t>Introduction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EC572A-4229-4DB1-9DF6-23AC696E1B4C}"/>
              </a:ext>
            </a:extLst>
          </p:cNvPr>
          <p:cNvGrpSpPr/>
          <p:nvPr/>
        </p:nvGrpSpPr>
        <p:grpSpPr>
          <a:xfrm>
            <a:off x="1784871" y="3417810"/>
            <a:ext cx="2940623" cy="570343"/>
            <a:chOff x="6485792" y="1401372"/>
            <a:chExt cx="1923961" cy="57034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71FFAF-1D8B-4DA2-98F3-E4E223FDC6FB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dirty="0">
                  <a:solidFill>
                    <a:schemeClr val="bg1"/>
                  </a:solidFill>
                  <a:cs typeface="Arial" pitchFamily="34" charset="0"/>
                </a:rPr>
                <a:t>What are they? What do they consist of?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1FDB62-288F-4768-955D-23AF9CA8761E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BE" altLang="ko-KR" sz="1400" b="1" dirty="0">
                  <a:solidFill>
                    <a:schemeClr val="bg1"/>
                  </a:solidFill>
                  <a:cs typeface="Arial" pitchFamily="34" charset="0"/>
                </a:rPr>
                <a:t>Services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F71A65-3CC5-4126-8C27-9DD0C19FDABB}"/>
              </a:ext>
            </a:extLst>
          </p:cNvPr>
          <p:cNvGrpSpPr/>
          <p:nvPr/>
        </p:nvGrpSpPr>
        <p:grpSpPr>
          <a:xfrm>
            <a:off x="2298127" y="4312839"/>
            <a:ext cx="2940623" cy="570343"/>
            <a:chOff x="6485792" y="1401372"/>
            <a:chExt cx="1923961" cy="5703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7700D4-D4F4-4CA6-ADCC-0A4942B75BD0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dirty="0">
                  <a:solidFill>
                    <a:schemeClr val="bg1"/>
                  </a:solidFill>
                  <a:cs typeface="Arial" pitchFamily="34" charset="0"/>
                </a:rPr>
                <a:t>How and where to use them.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916654-C63F-4384-B36C-A30D692BBEAF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BE" altLang="ko-KR" sz="1400" b="1" dirty="0">
                  <a:solidFill>
                    <a:schemeClr val="bg1"/>
                  </a:solidFill>
                  <a:cs typeface="Arial" pitchFamily="34" charset="0"/>
                </a:rPr>
                <a:t>Architecture &amp; Use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3C5C60-C86B-4B53-8ED2-F9D67F8324E1}"/>
              </a:ext>
            </a:extLst>
          </p:cNvPr>
          <p:cNvGrpSpPr/>
          <p:nvPr/>
        </p:nvGrpSpPr>
        <p:grpSpPr>
          <a:xfrm>
            <a:off x="1784871" y="5207869"/>
            <a:ext cx="2940623" cy="570343"/>
            <a:chOff x="6485792" y="1401372"/>
            <a:chExt cx="1923961" cy="57034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97F908-1951-4D7F-8758-34EC2BA8529D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dirty="0">
                  <a:solidFill>
                    <a:schemeClr val="bg1"/>
                  </a:solidFill>
                  <a:cs typeface="Arial" pitchFamily="34" charset="0"/>
                </a:rPr>
                <a:t>What you need to run these services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B0DC04-662A-436F-9550-45807FAC8EFE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BE" altLang="ko-KR" sz="1400" b="1" dirty="0">
                  <a:solidFill>
                    <a:schemeClr val="bg1"/>
                  </a:solidFill>
                  <a:cs typeface="Arial" pitchFamily="34" charset="0"/>
                </a:rPr>
                <a:t>What about the hardware?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D52D9F-D693-4F69-AB59-6D7CBAD757E6}"/>
              </a:ext>
            </a:extLst>
          </p:cNvPr>
          <p:cNvGrpSpPr/>
          <p:nvPr/>
        </p:nvGrpSpPr>
        <p:grpSpPr>
          <a:xfrm>
            <a:off x="538294" y="2486025"/>
            <a:ext cx="1501883" cy="3508670"/>
            <a:chOff x="5154947" y="2108809"/>
            <a:chExt cx="1887663" cy="4409922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552D9FD7-6065-4751-977E-2F1D30D0091D}"/>
                </a:ext>
              </a:extLst>
            </p:cNvPr>
            <p:cNvSpPr/>
            <p:nvPr/>
          </p:nvSpPr>
          <p:spPr>
            <a:xfrm rot="19800000" flipH="1">
              <a:off x="5154947" y="5440998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7041D5DB-5E00-4833-8782-1EA00B3C2200}"/>
                </a:ext>
              </a:extLst>
            </p:cNvPr>
            <p:cNvSpPr/>
            <p:nvPr/>
          </p:nvSpPr>
          <p:spPr>
            <a:xfrm rot="19800000" flipH="1">
              <a:off x="5784000" y="210880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C03D30A5-F7EC-4287-BFCD-ED99456D1738}"/>
                </a:ext>
              </a:extLst>
            </p:cNvPr>
            <p:cNvSpPr/>
            <p:nvPr/>
          </p:nvSpPr>
          <p:spPr>
            <a:xfrm rot="19800000" flipH="1">
              <a:off x="5154947" y="321953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41E32766-7A0E-4746-95FA-722E193FB16D}"/>
                </a:ext>
              </a:extLst>
            </p:cNvPr>
            <p:cNvSpPr/>
            <p:nvPr/>
          </p:nvSpPr>
          <p:spPr>
            <a:xfrm rot="19800000" flipH="1">
              <a:off x="5784000" y="433026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9ECAFE-8EC6-4323-BCED-E514CBE91AA1}"/>
                </a:ext>
              </a:extLst>
            </p:cNvPr>
            <p:cNvSpPr txBox="1"/>
            <p:nvPr/>
          </p:nvSpPr>
          <p:spPr>
            <a:xfrm>
              <a:off x="6100814" y="2212234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B1EC64-8B94-4B03-B012-2414EBFFD880}"/>
                </a:ext>
              </a:extLst>
            </p:cNvPr>
            <p:cNvSpPr txBox="1"/>
            <p:nvPr/>
          </p:nvSpPr>
          <p:spPr>
            <a:xfrm>
              <a:off x="5471761" y="3352230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1C46DE-BB54-4A68-A45C-00174F062111}"/>
                </a:ext>
              </a:extLst>
            </p:cNvPr>
            <p:cNvSpPr txBox="1"/>
            <p:nvPr/>
          </p:nvSpPr>
          <p:spPr>
            <a:xfrm>
              <a:off x="6096743" y="4476442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40F5D5-6A74-4B96-AB04-D91A8B8D89B7}"/>
                </a:ext>
              </a:extLst>
            </p:cNvPr>
            <p:cNvSpPr txBox="1"/>
            <p:nvPr/>
          </p:nvSpPr>
          <p:spPr>
            <a:xfrm>
              <a:off x="5471761" y="5573688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1E08F9D-C9C2-40BA-8B44-E001617BED11}"/>
              </a:ext>
            </a:extLst>
          </p:cNvPr>
          <p:cNvSpPr txBox="1"/>
          <p:nvPr/>
        </p:nvSpPr>
        <p:spPr>
          <a:xfrm>
            <a:off x="790361" y="724695"/>
            <a:ext cx="45788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n-BE" altLang="ko-KR" sz="4800" b="1" dirty="0" err="1">
                <a:solidFill>
                  <a:schemeClr val="bg1"/>
                </a:solidFill>
                <a:cs typeface="Arial" pitchFamily="34" charset="0"/>
              </a:rPr>
              <a:t>genda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3D6F2AE2-6EB3-4A18-89F3-2CD88163E674}"/>
              </a:ext>
            </a:extLst>
          </p:cNvPr>
          <p:cNvSpPr/>
          <p:nvPr/>
        </p:nvSpPr>
        <p:spPr>
          <a:xfrm rot="5400000">
            <a:off x="542398" y="3379808"/>
            <a:ext cx="998001" cy="863600"/>
          </a:xfrm>
          <a:prstGeom prst="hexagon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6962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BE" dirty="0"/>
              <a:t>Definition of a Service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83D651-5A75-4564-8E3D-D14A693EA658}"/>
              </a:ext>
            </a:extLst>
          </p:cNvPr>
          <p:cNvGrpSpPr/>
          <p:nvPr/>
        </p:nvGrpSpPr>
        <p:grpSpPr>
          <a:xfrm>
            <a:off x="521604" y="1888903"/>
            <a:ext cx="4068312" cy="4173038"/>
            <a:chOff x="4051882" y="1920646"/>
            <a:chExt cx="4068312" cy="417303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84DD18-8E40-43FD-BD36-18E7B8EEB3F6}"/>
                </a:ext>
              </a:extLst>
            </p:cNvPr>
            <p:cNvGrpSpPr/>
            <p:nvPr/>
          </p:nvGrpSpPr>
          <p:grpSpPr>
            <a:xfrm>
              <a:off x="4051882" y="1920646"/>
              <a:ext cx="4068312" cy="4173038"/>
              <a:chOff x="2527882" y="1769366"/>
              <a:chExt cx="4068312" cy="4173038"/>
            </a:xfrm>
          </p:grpSpPr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B81ECBB0-B8A3-4ADB-BFF2-91938F7C6FDD}"/>
                  </a:ext>
                </a:extLst>
              </p:cNvPr>
              <p:cNvSpPr/>
              <p:nvPr/>
            </p:nvSpPr>
            <p:spPr>
              <a:xfrm>
                <a:off x="2527882" y="3860800"/>
                <a:ext cx="2044119" cy="2024231"/>
              </a:xfrm>
              <a:custGeom>
                <a:avLst/>
                <a:gdLst/>
                <a:ahLst/>
                <a:cxnLst/>
                <a:rect l="l" t="t" r="r" b="b"/>
                <a:pathLst>
                  <a:path w="2044119" h="2024231">
                    <a:moveTo>
                      <a:pt x="366464" y="0"/>
                    </a:moveTo>
                    <a:lnTo>
                      <a:pt x="556662" y="0"/>
                    </a:lnTo>
                    <a:cubicBezTo>
                      <a:pt x="561251" y="574041"/>
                      <a:pt x="908815" y="1117284"/>
                      <a:pt x="1480062" y="1349474"/>
                    </a:cubicBezTo>
                    <a:cubicBezTo>
                      <a:pt x="1664906" y="1424606"/>
                      <a:pt x="1856123" y="1460241"/>
                      <a:pt x="2044119" y="1459681"/>
                    </a:cubicBezTo>
                    <a:lnTo>
                      <a:pt x="2044119" y="1643731"/>
                    </a:lnTo>
                    <a:cubicBezTo>
                      <a:pt x="1976201" y="1643868"/>
                      <a:pt x="1907852" y="1639074"/>
                      <a:pt x="1839496" y="1629946"/>
                    </a:cubicBezTo>
                    <a:lnTo>
                      <a:pt x="1546504" y="2024231"/>
                    </a:lnTo>
                    <a:lnTo>
                      <a:pt x="955093" y="1783846"/>
                    </a:lnTo>
                    <a:lnTo>
                      <a:pt x="1025507" y="1299093"/>
                    </a:lnTo>
                    <a:cubicBezTo>
                      <a:pt x="905134" y="1209445"/>
                      <a:pt x="799404" y="1105116"/>
                      <a:pt x="713898" y="986746"/>
                    </a:cubicBezTo>
                    <a:lnTo>
                      <a:pt x="719682" y="1004573"/>
                    </a:lnTo>
                    <a:lnTo>
                      <a:pt x="195230" y="1037088"/>
                    </a:lnTo>
                    <a:lnTo>
                      <a:pt x="0" y="435261"/>
                    </a:lnTo>
                    <a:lnTo>
                      <a:pt x="381694" y="2021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" name="Oval 21">
                <a:extLst>
                  <a:ext uri="{FF2B5EF4-FFF2-40B4-BE49-F238E27FC236}">
                    <a16:creationId xmlns:a16="http://schemas.microsoft.com/office/drawing/2014/main" id="{6946CE54-595F-4730-8CB4-1D38357B0E93}"/>
                  </a:ext>
                </a:extLst>
              </p:cNvPr>
              <p:cNvSpPr/>
              <p:nvPr/>
            </p:nvSpPr>
            <p:spPr>
              <a:xfrm rot="437364">
                <a:off x="4621552" y="3784736"/>
                <a:ext cx="1916761" cy="2157668"/>
              </a:xfrm>
              <a:custGeom>
                <a:avLst/>
                <a:gdLst/>
                <a:ahLst/>
                <a:cxnLst/>
                <a:rect l="l" t="t" r="r" b="b"/>
                <a:pathLst>
                  <a:path w="1916761" h="2157668">
                    <a:moveTo>
                      <a:pt x="1708415" y="144041"/>
                    </a:moveTo>
                    <a:lnTo>
                      <a:pt x="1725767" y="154715"/>
                    </a:lnTo>
                    <a:lnTo>
                      <a:pt x="1708415" y="150430"/>
                    </a:lnTo>
                    <a:close/>
                    <a:moveTo>
                      <a:pt x="1300025" y="24192"/>
                    </a:moveTo>
                    <a:lnTo>
                      <a:pt x="1489147" y="0"/>
                    </a:lnTo>
                    <a:cubicBezTo>
                      <a:pt x="1500273" y="82796"/>
                      <a:pt x="1504062" y="167059"/>
                      <a:pt x="1500308" y="252054"/>
                    </a:cubicBezTo>
                    <a:lnTo>
                      <a:pt x="1916761" y="480508"/>
                    </a:lnTo>
                    <a:lnTo>
                      <a:pt x="1751401" y="1090339"/>
                    </a:lnTo>
                    <a:lnTo>
                      <a:pt x="1246060" y="1081941"/>
                    </a:lnTo>
                    <a:cubicBezTo>
                      <a:pt x="1182167" y="1187433"/>
                      <a:pt x="1104758" y="1282578"/>
                      <a:pt x="1018020" y="1367515"/>
                    </a:cubicBezTo>
                    <a:lnTo>
                      <a:pt x="1183977" y="1795543"/>
                    </a:lnTo>
                    <a:lnTo>
                      <a:pt x="660625" y="2157668"/>
                    </a:lnTo>
                    <a:lnTo>
                      <a:pt x="452734" y="1979318"/>
                    </a:lnTo>
                    <a:lnTo>
                      <a:pt x="452343" y="1979754"/>
                    </a:lnTo>
                    <a:lnTo>
                      <a:pt x="407306" y="1940346"/>
                    </a:lnTo>
                    <a:lnTo>
                      <a:pt x="263664" y="1817114"/>
                    </a:lnTo>
                    <a:lnTo>
                      <a:pt x="265236" y="1816026"/>
                    </a:lnTo>
                    <a:lnTo>
                      <a:pt x="248277" y="1801186"/>
                    </a:lnTo>
                    <a:cubicBezTo>
                      <a:pt x="175016" y="1821669"/>
                      <a:pt x="99852" y="1836107"/>
                      <a:pt x="23294" y="1843500"/>
                    </a:cubicBezTo>
                    <a:lnTo>
                      <a:pt x="0" y="1661401"/>
                    </a:lnTo>
                    <a:cubicBezTo>
                      <a:pt x="586249" y="1594555"/>
                      <a:pt x="1099236" y="1182477"/>
                      <a:pt x="1261282" y="584868"/>
                    </a:cubicBezTo>
                    <a:cubicBezTo>
                      <a:pt x="1312404" y="396331"/>
                      <a:pt x="1323933" y="206529"/>
                      <a:pt x="1300025" y="241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Oval 21">
                <a:extLst>
                  <a:ext uri="{FF2B5EF4-FFF2-40B4-BE49-F238E27FC236}">
                    <a16:creationId xmlns:a16="http://schemas.microsoft.com/office/drawing/2014/main" id="{EFD42265-9B4E-4B37-BA17-9382877876B9}"/>
                  </a:ext>
                </a:extLst>
              </p:cNvPr>
              <p:cNvSpPr/>
              <p:nvPr/>
            </p:nvSpPr>
            <p:spPr>
              <a:xfrm rot="437364">
                <a:off x="2587685" y="1769366"/>
                <a:ext cx="1903947" cy="2166804"/>
              </a:xfrm>
              <a:custGeom>
                <a:avLst/>
                <a:gdLst/>
                <a:ahLst/>
                <a:cxnLst/>
                <a:rect l="l" t="t" r="r" b="b"/>
                <a:pathLst>
                  <a:path w="1903947" h="2166804">
                    <a:moveTo>
                      <a:pt x="1248722" y="0"/>
                    </a:moveTo>
                    <a:lnTo>
                      <a:pt x="1627097" y="360618"/>
                    </a:lnTo>
                    <a:lnTo>
                      <a:pt x="1623294" y="362966"/>
                    </a:lnTo>
                    <a:cubicBezTo>
                      <a:pt x="1706758" y="337014"/>
                      <a:pt x="1792834" y="318893"/>
                      <a:pt x="1880669" y="309126"/>
                    </a:cubicBezTo>
                    <a:lnTo>
                      <a:pt x="1903947" y="491102"/>
                    </a:lnTo>
                    <a:cubicBezTo>
                      <a:pt x="1322097" y="562522"/>
                      <a:pt x="814151" y="973268"/>
                      <a:pt x="653054" y="1567381"/>
                    </a:cubicBezTo>
                    <a:cubicBezTo>
                      <a:pt x="600572" y="1760932"/>
                      <a:pt x="589817" y="1955818"/>
                      <a:pt x="615630" y="2142672"/>
                    </a:cubicBezTo>
                    <a:lnTo>
                      <a:pt x="426969" y="2166804"/>
                    </a:lnTo>
                    <a:cubicBezTo>
                      <a:pt x="416234" y="2094458"/>
                      <a:pt x="410995" y="2020927"/>
                      <a:pt x="410980" y="1946726"/>
                    </a:cubicBezTo>
                    <a:lnTo>
                      <a:pt x="0" y="1721274"/>
                    </a:lnTo>
                    <a:lnTo>
                      <a:pt x="165358" y="1111442"/>
                    </a:lnTo>
                    <a:lnTo>
                      <a:pt x="636319" y="1119271"/>
                    </a:lnTo>
                    <a:cubicBezTo>
                      <a:pt x="700213" y="1007851"/>
                      <a:pt x="777366" y="906262"/>
                      <a:pt x="864645" y="815331"/>
                    </a:cubicBezTo>
                    <a:lnTo>
                      <a:pt x="706904" y="3345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Rectangle 15">
                <a:extLst>
                  <a:ext uri="{FF2B5EF4-FFF2-40B4-BE49-F238E27FC236}">
                    <a16:creationId xmlns:a16="http://schemas.microsoft.com/office/drawing/2014/main" id="{6047495D-1176-49C5-B64C-80B3DEE02C75}"/>
                  </a:ext>
                </a:extLst>
              </p:cNvPr>
              <p:cNvSpPr/>
              <p:nvPr/>
            </p:nvSpPr>
            <p:spPr>
              <a:xfrm>
                <a:off x="4555381" y="1792645"/>
                <a:ext cx="2040813" cy="2068155"/>
              </a:xfrm>
              <a:custGeom>
                <a:avLst/>
                <a:gdLst/>
                <a:ahLst/>
                <a:cxnLst/>
                <a:rect l="l" t="t" r="r" b="b"/>
                <a:pathLst>
                  <a:path w="2040813" h="2068155">
                    <a:moveTo>
                      <a:pt x="520053" y="0"/>
                    </a:moveTo>
                    <a:lnTo>
                      <a:pt x="1111462" y="240384"/>
                    </a:lnTo>
                    <a:lnTo>
                      <a:pt x="1036786" y="754460"/>
                    </a:lnTo>
                    <a:lnTo>
                      <a:pt x="1021317" y="748171"/>
                    </a:lnTo>
                    <a:cubicBezTo>
                      <a:pt x="1142506" y="837417"/>
                      <a:pt x="1249045" y="941474"/>
                      <a:pt x="1335290" y="1059739"/>
                    </a:cubicBezTo>
                    <a:lnTo>
                      <a:pt x="1814020" y="1005063"/>
                    </a:lnTo>
                    <a:lnTo>
                      <a:pt x="2040813" y="1596059"/>
                    </a:lnTo>
                    <a:lnTo>
                      <a:pt x="1672411" y="1848385"/>
                    </a:lnTo>
                    <a:cubicBezTo>
                      <a:pt x="1682906" y="1920885"/>
                      <a:pt x="1688379" y="1994315"/>
                      <a:pt x="1687912" y="2068155"/>
                    </a:cubicBezTo>
                    <a:lnTo>
                      <a:pt x="1497249" y="2068155"/>
                    </a:lnTo>
                    <a:cubicBezTo>
                      <a:pt x="1499106" y="1488724"/>
                      <a:pt x="1150503" y="938186"/>
                      <a:pt x="574393" y="704018"/>
                    </a:cubicBezTo>
                    <a:cubicBezTo>
                      <a:pt x="467666" y="660637"/>
                      <a:pt x="358815" y="630425"/>
                      <a:pt x="249685" y="612618"/>
                    </a:cubicBezTo>
                    <a:cubicBezTo>
                      <a:pt x="213308" y="606683"/>
                      <a:pt x="176901" y="602126"/>
                      <a:pt x="140531" y="598919"/>
                    </a:cubicBezTo>
                    <a:cubicBezTo>
                      <a:pt x="93574" y="594779"/>
                      <a:pt x="46680" y="592889"/>
                      <a:pt x="0" y="593905"/>
                    </a:cubicBezTo>
                    <a:lnTo>
                      <a:pt x="0" y="409496"/>
                    </a:lnTo>
                    <a:cubicBezTo>
                      <a:pt x="74584" y="408781"/>
                      <a:pt x="149703" y="413983"/>
                      <a:pt x="224810" y="424420"/>
                    </a:cubicBezTo>
                    <a:lnTo>
                      <a:pt x="209339" y="41813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109E000-5E59-4EF9-AA3D-78F28170D93F}"/>
                </a:ext>
              </a:extLst>
            </p:cNvPr>
            <p:cNvSpPr/>
            <p:nvPr/>
          </p:nvSpPr>
          <p:spPr>
            <a:xfrm>
              <a:off x="4971456" y="2892582"/>
              <a:ext cx="2229169" cy="2229169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EBC281-30C6-42DB-88A5-71B7B9DA817A}"/>
                </a:ext>
              </a:extLst>
            </p:cNvPr>
            <p:cNvSpPr txBox="1"/>
            <p:nvPr/>
          </p:nvSpPr>
          <p:spPr>
            <a:xfrm>
              <a:off x="5382044" y="4530607"/>
              <a:ext cx="14279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altLang="ko-KR" sz="1600" b="1" dirty="0">
                  <a:solidFill>
                    <a:schemeClr val="bg1"/>
                  </a:solidFill>
                  <a:cs typeface="Arial" pitchFamily="34" charset="0"/>
                </a:rPr>
                <a:t>Services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Donut 2">
              <a:extLst>
                <a:ext uri="{FF2B5EF4-FFF2-40B4-BE49-F238E27FC236}">
                  <a16:creationId xmlns:a16="http://schemas.microsoft.com/office/drawing/2014/main" id="{7EF0CCFA-8EED-4016-A569-68C867AB98C0}"/>
                </a:ext>
              </a:extLst>
            </p:cNvPr>
            <p:cNvSpPr/>
            <p:nvPr/>
          </p:nvSpPr>
          <p:spPr>
            <a:xfrm>
              <a:off x="4733980" y="2655106"/>
              <a:ext cx="2704121" cy="2704121"/>
            </a:xfrm>
            <a:prstGeom prst="donut">
              <a:avLst>
                <a:gd name="adj" fmla="val 386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25">
              <a:extLst>
                <a:ext uri="{FF2B5EF4-FFF2-40B4-BE49-F238E27FC236}">
                  <a16:creationId xmlns:a16="http://schemas.microsoft.com/office/drawing/2014/main" id="{9469FE45-E159-4D4B-B7AA-A0481494B0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76583" y="3342026"/>
              <a:ext cx="1049526" cy="1050959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61B9A2-43C2-477A-93F9-450C398A0ADC}"/>
              </a:ext>
            </a:extLst>
          </p:cNvPr>
          <p:cNvGrpSpPr/>
          <p:nvPr/>
        </p:nvGrpSpPr>
        <p:grpSpPr>
          <a:xfrm>
            <a:off x="5471917" y="3118486"/>
            <a:ext cx="5967984" cy="1200330"/>
            <a:chOff x="5471917" y="3118486"/>
            <a:chExt cx="5967984" cy="1200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5DC5DD-791C-47FD-A61A-ED2BBE65F779}"/>
                </a:ext>
              </a:extLst>
            </p:cNvPr>
            <p:cNvSpPr txBox="1"/>
            <p:nvPr/>
          </p:nvSpPr>
          <p:spPr>
            <a:xfrm>
              <a:off x="5713653" y="3118487"/>
              <a:ext cx="572624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E" sz="2400" dirty="0"/>
                <a:t>A Web service is nothing more than a </a:t>
              </a:r>
            </a:p>
            <a:p>
              <a:r>
                <a:rPr lang="en-BE" sz="2400" dirty="0"/>
                <a:t>service that performs this function of the </a:t>
              </a:r>
            </a:p>
            <a:p>
              <a:r>
                <a:rPr lang="en-BE" sz="2400" dirty="0"/>
                <a:t>“internet”.</a:t>
              </a:r>
              <a:endParaRPr lang="en-US" sz="2400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D4690DB-2FBE-4537-8770-B6E390C1F7E0}"/>
                </a:ext>
              </a:extLst>
            </p:cNvPr>
            <p:cNvCxnSpPr>
              <a:cxnSpLocks/>
            </p:cNvCxnSpPr>
            <p:nvPr/>
          </p:nvCxnSpPr>
          <p:spPr>
            <a:xfrm>
              <a:off x="11439901" y="3118487"/>
              <a:ext cx="0" cy="1200329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2C44F4-4B0E-4CE4-AE72-38E50082FF72}"/>
                </a:ext>
              </a:extLst>
            </p:cNvPr>
            <p:cNvCxnSpPr>
              <a:cxnSpLocks/>
            </p:cNvCxnSpPr>
            <p:nvPr/>
          </p:nvCxnSpPr>
          <p:spPr>
            <a:xfrm>
              <a:off x="5471917" y="3118486"/>
              <a:ext cx="0" cy="1200329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40C7B2-BC19-41CF-B374-6BCBDF20EE08}"/>
              </a:ext>
            </a:extLst>
          </p:cNvPr>
          <p:cNvGrpSpPr/>
          <p:nvPr/>
        </p:nvGrpSpPr>
        <p:grpSpPr>
          <a:xfrm>
            <a:off x="4589916" y="1751096"/>
            <a:ext cx="7465280" cy="886973"/>
            <a:chOff x="4589916" y="1751096"/>
            <a:chExt cx="7465280" cy="88697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B387B15-9776-4D9D-BF31-377DD24B4000}"/>
                </a:ext>
              </a:extLst>
            </p:cNvPr>
            <p:cNvSpPr txBox="1"/>
            <p:nvPr/>
          </p:nvSpPr>
          <p:spPr>
            <a:xfrm>
              <a:off x="4614698" y="1795559"/>
              <a:ext cx="74404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E" sz="2400" dirty="0"/>
                <a:t>Services are a set of technologies and rules that </a:t>
              </a:r>
            </a:p>
            <a:p>
              <a:r>
                <a:rPr lang="en-BE" sz="2400" dirty="0"/>
                <a:t>enable two or more components to talk to each other.</a:t>
              </a:r>
              <a:endParaRPr lang="en-US" sz="2400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E0BE6D4-7905-41EE-AC70-D9F037DD557C}"/>
                </a:ext>
              </a:extLst>
            </p:cNvPr>
            <p:cNvCxnSpPr>
              <a:cxnSpLocks/>
            </p:cNvCxnSpPr>
            <p:nvPr/>
          </p:nvCxnSpPr>
          <p:spPr>
            <a:xfrm>
              <a:off x="11977087" y="1751096"/>
              <a:ext cx="0" cy="827804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A35411D-B83D-4CAC-8480-DD18E31F86AF}"/>
                </a:ext>
              </a:extLst>
            </p:cNvPr>
            <p:cNvCxnSpPr>
              <a:cxnSpLocks/>
            </p:cNvCxnSpPr>
            <p:nvPr/>
          </p:nvCxnSpPr>
          <p:spPr>
            <a:xfrm>
              <a:off x="4589916" y="1810265"/>
              <a:ext cx="0" cy="827804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EC1C46-C2E6-44C5-91C2-3171678518BB}"/>
              </a:ext>
            </a:extLst>
          </p:cNvPr>
          <p:cNvGrpSpPr/>
          <p:nvPr/>
        </p:nvGrpSpPr>
        <p:grpSpPr>
          <a:xfrm>
            <a:off x="5943607" y="4947900"/>
            <a:ext cx="5967984" cy="1631216"/>
            <a:chOff x="5471917" y="3073934"/>
            <a:chExt cx="5967984" cy="163121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C9786D-EDD4-4F2D-89A7-7696EF5D3197}"/>
                </a:ext>
              </a:extLst>
            </p:cNvPr>
            <p:cNvSpPr txBox="1"/>
            <p:nvPr/>
          </p:nvSpPr>
          <p:spPr>
            <a:xfrm>
              <a:off x="5903887" y="3073934"/>
              <a:ext cx="550681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BE" sz="2000" dirty="0"/>
                <a:t>Distributed Code Execution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BE" sz="2000" dirty="0"/>
                <a:t>Allow components across the web to communicate with each other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BE" sz="2000" dirty="0"/>
                <a:t>Addresses a business/technical need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BE" sz="2000" dirty="0"/>
                <a:t>Supporting better User Experience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A55BF98-82A9-40AC-B9DA-DECA524B3E61}"/>
                </a:ext>
              </a:extLst>
            </p:cNvPr>
            <p:cNvCxnSpPr>
              <a:cxnSpLocks/>
            </p:cNvCxnSpPr>
            <p:nvPr/>
          </p:nvCxnSpPr>
          <p:spPr>
            <a:xfrm>
              <a:off x="11439901" y="3118487"/>
              <a:ext cx="0" cy="1508326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D1383A3-73E7-48AE-A29B-D2B77D4651B4}"/>
                </a:ext>
              </a:extLst>
            </p:cNvPr>
            <p:cNvCxnSpPr>
              <a:cxnSpLocks/>
            </p:cNvCxnSpPr>
            <p:nvPr/>
          </p:nvCxnSpPr>
          <p:spPr>
            <a:xfrm>
              <a:off x="5471917" y="3118486"/>
              <a:ext cx="0" cy="1508327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990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177D1808-AA01-4B8E-AC2C-13104A701BC6}"/>
              </a:ext>
            </a:extLst>
          </p:cNvPr>
          <p:cNvGrpSpPr/>
          <p:nvPr/>
        </p:nvGrpSpPr>
        <p:grpSpPr>
          <a:xfrm>
            <a:off x="1570541" y="2659680"/>
            <a:ext cx="4340085" cy="2168760"/>
            <a:chOff x="1570541" y="2659680"/>
            <a:chExt cx="4340085" cy="216876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2A82788-7C0C-4B79-932C-F0099CC70408}"/>
                </a:ext>
              </a:extLst>
            </p:cNvPr>
            <p:cNvGrpSpPr/>
            <p:nvPr/>
          </p:nvGrpSpPr>
          <p:grpSpPr>
            <a:xfrm>
              <a:off x="1570541" y="2659680"/>
              <a:ext cx="3892037" cy="2057704"/>
              <a:chOff x="1569597" y="2857820"/>
              <a:chExt cx="3892037" cy="2057704"/>
            </a:xfrm>
          </p:grpSpPr>
          <p:sp>
            <p:nvSpPr>
              <p:cNvPr id="53" name="Block Arc 52">
                <a:extLst>
                  <a:ext uri="{FF2B5EF4-FFF2-40B4-BE49-F238E27FC236}">
                    <a16:creationId xmlns:a16="http://schemas.microsoft.com/office/drawing/2014/main" id="{499771D7-1FC2-491F-A44F-7113C06EC04A}"/>
                  </a:ext>
                </a:extLst>
              </p:cNvPr>
              <p:cNvSpPr/>
              <p:nvPr/>
            </p:nvSpPr>
            <p:spPr>
              <a:xfrm>
                <a:off x="1569597" y="3775820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AB74D87-9CF7-4F8A-9A4A-A0DBDFF17F47}"/>
                  </a:ext>
                </a:extLst>
              </p:cNvPr>
              <p:cNvSpPr/>
              <p:nvPr/>
            </p:nvSpPr>
            <p:spPr>
              <a:xfrm>
                <a:off x="2022554" y="3775820"/>
                <a:ext cx="2926080" cy="108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93A7038-7462-4778-A9F8-B55EFE199D98}"/>
                  </a:ext>
                </a:extLst>
              </p:cNvPr>
              <p:cNvSpPr/>
              <p:nvPr/>
            </p:nvSpPr>
            <p:spPr>
              <a:xfrm>
                <a:off x="1577194" y="4275444"/>
                <a:ext cx="109728" cy="6400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0FBC6B5F-AAF1-45CB-A866-80CFF715A2B3}"/>
                  </a:ext>
                </a:extLst>
              </p:cNvPr>
              <p:cNvSpPr/>
              <p:nvPr/>
            </p:nvSpPr>
            <p:spPr>
              <a:xfrm rot="5400000" flipH="1">
                <a:off x="4435634" y="2857820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A098483-F48A-4FAA-B024-2AFE7D841620}"/>
                  </a:ext>
                </a:extLst>
              </p:cNvPr>
              <p:cNvSpPr/>
              <p:nvPr/>
            </p:nvSpPr>
            <p:spPr>
              <a:xfrm rot="10800000">
                <a:off x="5351906" y="2922401"/>
                <a:ext cx="109728" cy="457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4C5F544-C318-4828-95DC-55DDD656B43F}"/>
                </a:ext>
              </a:extLst>
            </p:cNvPr>
            <p:cNvGrpSpPr/>
            <p:nvPr/>
          </p:nvGrpSpPr>
          <p:grpSpPr>
            <a:xfrm>
              <a:off x="4311255" y="2884440"/>
              <a:ext cx="1599371" cy="1944000"/>
              <a:chOff x="3640969" y="3056061"/>
              <a:chExt cx="1599371" cy="1944000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33B2FB5-BCA6-4755-BD02-E246D72D7C85}"/>
                  </a:ext>
                </a:extLst>
              </p:cNvPr>
              <p:cNvSpPr/>
              <p:nvPr/>
            </p:nvSpPr>
            <p:spPr>
              <a:xfrm>
                <a:off x="4100835" y="3974061"/>
                <a:ext cx="640080" cy="108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Block Arc 79">
                <a:extLst>
                  <a:ext uri="{FF2B5EF4-FFF2-40B4-BE49-F238E27FC236}">
                    <a16:creationId xmlns:a16="http://schemas.microsoft.com/office/drawing/2014/main" id="{E2AC6BE7-3BB9-452C-A80B-28BC1E061EA0}"/>
                  </a:ext>
                </a:extLst>
              </p:cNvPr>
              <p:cNvSpPr/>
              <p:nvPr/>
            </p:nvSpPr>
            <p:spPr>
              <a:xfrm rot="5400000" flipH="1">
                <a:off x="4214340" y="3056061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DF4C998-BC5E-445C-B63B-C35544CE7D86}"/>
                  </a:ext>
                </a:extLst>
              </p:cNvPr>
              <p:cNvSpPr/>
              <p:nvPr/>
            </p:nvSpPr>
            <p:spPr>
              <a:xfrm rot="10800000">
                <a:off x="5130612" y="3120642"/>
                <a:ext cx="109728" cy="457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Block Arc 63">
                <a:extLst>
                  <a:ext uri="{FF2B5EF4-FFF2-40B4-BE49-F238E27FC236}">
                    <a16:creationId xmlns:a16="http://schemas.microsoft.com/office/drawing/2014/main" id="{AB05F4DA-7AB9-42E8-BF0C-125A14463D17}"/>
                  </a:ext>
                </a:extLst>
              </p:cNvPr>
              <p:cNvSpPr/>
              <p:nvPr/>
            </p:nvSpPr>
            <p:spPr>
              <a:xfrm>
                <a:off x="3640969" y="3974061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FFCF0E5-C651-4D8D-850D-25D19707A921}"/>
                  </a:ext>
                </a:extLst>
              </p:cNvPr>
              <p:cNvSpPr/>
              <p:nvPr/>
            </p:nvSpPr>
            <p:spPr>
              <a:xfrm>
                <a:off x="3640969" y="4473685"/>
                <a:ext cx="109728" cy="457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619069C-860F-465A-B357-E79483E97C22}"/>
              </a:ext>
            </a:extLst>
          </p:cNvPr>
          <p:cNvGrpSpPr/>
          <p:nvPr/>
        </p:nvGrpSpPr>
        <p:grpSpPr>
          <a:xfrm flipH="1">
            <a:off x="6350682" y="2659680"/>
            <a:ext cx="4340085" cy="2168760"/>
            <a:chOff x="1570541" y="2659680"/>
            <a:chExt cx="4340085" cy="216876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738E4F2-11E7-43DF-927B-1D39B32043F4}"/>
                </a:ext>
              </a:extLst>
            </p:cNvPr>
            <p:cNvGrpSpPr/>
            <p:nvPr/>
          </p:nvGrpSpPr>
          <p:grpSpPr>
            <a:xfrm>
              <a:off x="1570541" y="2659680"/>
              <a:ext cx="3892037" cy="2057704"/>
              <a:chOff x="1569597" y="2857820"/>
              <a:chExt cx="3892037" cy="2057704"/>
            </a:xfrm>
          </p:grpSpPr>
          <p:sp>
            <p:nvSpPr>
              <p:cNvPr id="99" name="Block Arc 98">
                <a:extLst>
                  <a:ext uri="{FF2B5EF4-FFF2-40B4-BE49-F238E27FC236}">
                    <a16:creationId xmlns:a16="http://schemas.microsoft.com/office/drawing/2014/main" id="{9F87F501-550B-4326-AD48-FF66BE4EEE0C}"/>
                  </a:ext>
                </a:extLst>
              </p:cNvPr>
              <p:cNvSpPr/>
              <p:nvPr/>
            </p:nvSpPr>
            <p:spPr>
              <a:xfrm>
                <a:off x="1569597" y="3775820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FDF61BA-8AD6-43DC-A45E-86B1869D2AE5}"/>
                  </a:ext>
                </a:extLst>
              </p:cNvPr>
              <p:cNvSpPr/>
              <p:nvPr/>
            </p:nvSpPr>
            <p:spPr>
              <a:xfrm>
                <a:off x="2040660" y="3775820"/>
                <a:ext cx="2926080" cy="108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A24D8E1D-00A8-4D32-8A44-B1AE81348629}"/>
                  </a:ext>
                </a:extLst>
              </p:cNvPr>
              <p:cNvSpPr/>
              <p:nvPr/>
            </p:nvSpPr>
            <p:spPr>
              <a:xfrm>
                <a:off x="1569597" y="4275444"/>
                <a:ext cx="109728" cy="6400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2" name="Block Arc 101">
                <a:extLst>
                  <a:ext uri="{FF2B5EF4-FFF2-40B4-BE49-F238E27FC236}">
                    <a16:creationId xmlns:a16="http://schemas.microsoft.com/office/drawing/2014/main" id="{52BE3287-1992-4F15-8F56-E4DE78A050E4}"/>
                  </a:ext>
                </a:extLst>
              </p:cNvPr>
              <p:cNvSpPr/>
              <p:nvPr/>
            </p:nvSpPr>
            <p:spPr>
              <a:xfrm rot="5400000" flipH="1">
                <a:off x="4435634" y="2857820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07665F44-D5B0-4149-8DB3-CB66F835296D}"/>
                  </a:ext>
                </a:extLst>
              </p:cNvPr>
              <p:cNvSpPr/>
              <p:nvPr/>
            </p:nvSpPr>
            <p:spPr>
              <a:xfrm rot="10800000">
                <a:off x="5351906" y="2922401"/>
                <a:ext cx="109728" cy="457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52F9E4D4-6646-4E12-B043-95E8CA460BF8}"/>
                </a:ext>
              </a:extLst>
            </p:cNvPr>
            <p:cNvGrpSpPr/>
            <p:nvPr/>
          </p:nvGrpSpPr>
          <p:grpSpPr>
            <a:xfrm>
              <a:off x="4311255" y="2884440"/>
              <a:ext cx="1599371" cy="1944000"/>
              <a:chOff x="3640969" y="3056061"/>
              <a:chExt cx="1599371" cy="194400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17A198-10B0-45D1-B2EF-7AA1F2BFAC86}"/>
                  </a:ext>
                </a:extLst>
              </p:cNvPr>
              <p:cNvSpPr/>
              <p:nvPr/>
            </p:nvSpPr>
            <p:spPr>
              <a:xfrm>
                <a:off x="4100835" y="3974061"/>
                <a:ext cx="640080" cy="108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5" name="Block Arc 94">
                <a:extLst>
                  <a:ext uri="{FF2B5EF4-FFF2-40B4-BE49-F238E27FC236}">
                    <a16:creationId xmlns:a16="http://schemas.microsoft.com/office/drawing/2014/main" id="{99149BFB-6BB4-4483-B15C-7404DE879BAE}"/>
                  </a:ext>
                </a:extLst>
              </p:cNvPr>
              <p:cNvSpPr/>
              <p:nvPr/>
            </p:nvSpPr>
            <p:spPr>
              <a:xfrm rot="5400000" flipH="1">
                <a:off x="4214340" y="3056061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DD800F1-19B5-4351-9739-247AB023CC72}"/>
                  </a:ext>
                </a:extLst>
              </p:cNvPr>
              <p:cNvSpPr/>
              <p:nvPr/>
            </p:nvSpPr>
            <p:spPr>
              <a:xfrm rot="10800000">
                <a:off x="5130612" y="3120642"/>
                <a:ext cx="109728" cy="457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7" name="Block Arc 96">
                <a:extLst>
                  <a:ext uri="{FF2B5EF4-FFF2-40B4-BE49-F238E27FC236}">
                    <a16:creationId xmlns:a16="http://schemas.microsoft.com/office/drawing/2014/main" id="{855F88B4-A406-4A9C-85A2-5C3DC9CD0ED4}"/>
                  </a:ext>
                </a:extLst>
              </p:cNvPr>
              <p:cNvSpPr/>
              <p:nvPr/>
            </p:nvSpPr>
            <p:spPr>
              <a:xfrm>
                <a:off x="3640969" y="3974061"/>
                <a:ext cx="1026000" cy="1026000"/>
              </a:xfrm>
              <a:prstGeom prst="blockArc">
                <a:avLst>
                  <a:gd name="adj1" fmla="val 10824991"/>
                  <a:gd name="adj2" fmla="val 16233715"/>
                  <a:gd name="adj3" fmla="val 102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3729CE2-1935-498A-A423-1EE0F0BC5E2C}"/>
                  </a:ext>
                </a:extLst>
              </p:cNvPr>
              <p:cNvSpPr/>
              <p:nvPr/>
            </p:nvSpPr>
            <p:spPr>
              <a:xfrm>
                <a:off x="3640969" y="4473685"/>
                <a:ext cx="109728" cy="457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7704CDE-D0DD-48C8-9BA2-047AF0C2932D}"/>
              </a:ext>
            </a:extLst>
          </p:cNvPr>
          <p:cNvGrpSpPr/>
          <p:nvPr userDrawn="1"/>
        </p:nvGrpSpPr>
        <p:grpSpPr>
          <a:xfrm>
            <a:off x="10203216" y="4650382"/>
            <a:ext cx="865374" cy="1440760"/>
            <a:chOff x="-684584" y="5278238"/>
            <a:chExt cx="427203" cy="71125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1F72AB-B8C5-40F3-BDA7-82F9864EDCDF}"/>
                </a:ext>
              </a:extLst>
            </p:cNvPr>
            <p:cNvSpPr/>
            <p:nvPr userDrawn="1"/>
          </p:nvSpPr>
          <p:spPr>
            <a:xfrm>
              <a:off x="-648007" y="5329968"/>
              <a:ext cx="360040" cy="5910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D64A96-D1DF-4919-B14C-2BEAB8B70909}"/>
                </a:ext>
              </a:extLst>
            </p:cNvPr>
            <p:cNvGrpSpPr/>
            <p:nvPr userDrawn="1"/>
          </p:nvGrpSpPr>
          <p:grpSpPr>
            <a:xfrm>
              <a:off x="-684584" y="5278238"/>
              <a:ext cx="427203" cy="711251"/>
              <a:chOff x="701317" y="1844824"/>
              <a:chExt cx="2371375" cy="3948112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889B3A72-5CEE-4868-8A26-554F44B650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371375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10" name="Rounded Rectangle 60">
                <a:extLst>
                  <a:ext uri="{FF2B5EF4-FFF2-40B4-BE49-F238E27FC236}">
                    <a16:creationId xmlns:a16="http://schemas.microsoft.com/office/drawing/2014/main" id="{2AB5BE36-DD76-44AD-9575-A8F9D1EE472C}"/>
                  </a:ext>
                </a:extLst>
              </p:cNvPr>
              <p:cNvSpPr/>
              <p:nvPr/>
            </p:nvSpPr>
            <p:spPr>
              <a:xfrm>
                <a:off x="1707005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9EE8C09-6E1B-45CC-9D5D-EF145C5FB79C}"/>
                  </a:ext>
                </a:extLst>
              </p:cNvPr>
              <p:cNvSpPr/>
              <p:nvPr/>
            </p:nvSpPr>
            <p:spPr>
              <a:xfrm>
                <a:off x="1715855" y="5362110"/>
                <a:ext cx="342299" cy="342299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2128741-C9D8-4A03-8C31-D1515301A4AB}"/>
              </a:ext>
            </a:extLst>
          </p:cNvPr>
          <p:cNvGrpSpPr/>
          <p:nvPr/>
        </p:nvGrpSpPr>
        <p:grpSpPr>
          <a:xfrm>
            <a:off x="3331394" y="4301378"/>
            <a:ext cx="2202135" cy="1856009"/>
            <a:chOff x="6807478" y="1711733"/>
            <a:chExt cx="2202135" cy="185600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6EF2D98-B18A-4EB0-AF4C-4DC638C10C67}"/>
                </a:ext>
              </a:extLst>
            </p:cNvPr>
            <p:cNvSpPr/>
            <p:nvPr/>
          </p:nvSpPr>
          <p:spPr>
            <a:xfrm>
              <a:off x="7431312" y="3107981"/>
              <a:ext cx="954466" cy="459761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E572D15-033C-4CD6-958F-46C4659E59A0}"/>
                </a:ext>
              </a:extLst>
            </p:cNvPr>
            <p:cNvGrpSpPr/>
            <p:nvPr/>
          </p:nvGrpSpPr>
          <p:grpSpPr>
            <a:xfrm>
              <a:off x="6807478" y="1711733"/>
              <a:ext cx="2202135" cy="1418324"/>
              <a:chOff x="1886254" y="4774278"/>
              <a:chExt cx="1977603" cy="127371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667B6FC-BBD0-421E-915C-1AB720687658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3C803C9-F170-4C51-953B-CE95719AC465}"/>
                  </a:ext>
                </a:extLst>
              </p:cNvPr>
              <p:cNvGrpSpPr/>
              <p:nvPr userDrawn="1"/>
            </p:nvGrpSpPr>
            <p:grpSpPr>
              <a:xfrm>
                <a:off x="1886254" y="4774278"/>
                <a:ext cx="1977603" cy="1273710"/>
                <a:chOff x="902195" y="2564904"/>
                <a:chExt cx="3736608" cy="2406629"/>
              </a:xfrm>
              <a:solidFill>
                <a:schemeClr val="tx1"/>
              </a:solidFill>
            </p:grpSpPr>
            <p:sp>
              <p:nvSpPr>
                <p:cNvPr id="28" name="Rounded Rectangle 3">
                  <a:extLst>
                    <a:ext uri="{FF2B5EF4-FFF2-40B4-BE49-F238E27FC236}">
                      <a16:creationId xmlns:a16="http://schemas.microsoft.com/office/drawing/2014/main" id="{76547FE5-F893-4A79-91A9-D9F7FC04A18B}"/>
                    </a:ext>
                  </a:extLst>
                </p:cNvPr>
                <p:cNvSpPr/>
                <p:nvPr userDrawn="1"/>
              </p:nvSpPr>
              <p:spPr>
                <a:xfrm>
                  <a:off x="902195" y="2564904"/>
                  <a:ext cx="3736608" cy="2406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2736304">
                      <a:moveTo>
                        <a:pt x="144016" y="144016"/>
                      </a:moveTo>
                      <a:lnTo>
                        <a:pt x="144016" y="2520280"/>
                      </a:lnTo>
                      <a:lnTo>
                        <a:pt x="4104456" y="2520280"/>
                      </a:lnTo>
                      <a:lnTo>
                        <a:pt x="4104456" y="144016"/>
                      </a:lnTo>
                      <a:close/>
                      <a:moveTo>
                        <a:pt x="119332" y="0"/>
                      </a:moveTo>
                      <a:lnTo>
                        <a:pt x="4129140" y="0"/>
                      </a:lnTo>
                      <a:cubicBezTo>
                        <a:pt x="4195045" y="0"/>
                        <a:pt x="4248472" y="53427"/>
                        <a:pt x="4248472" y="119332"/>
                      </a:cubicBezTo>
                      <a:lnTo>
                        <a:pt x="4248472" y="2736304"/>
                      </a:lnTo>
                      <a:lnTo>
                        <a:pt x="0" y="2736304"/>
                      </a:lnTo>
                      <a:lnTo>
                        <a:pt x="0" y="119332"/>
                      </a:lnTo>
                      <a:cubicBezTo>
                        <a:pt x="0" y="53427"/>
                        <a:pt x="53427" y="0"/>
                        <a:pt x="11933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 dirty="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AC88832-DC1A-4E99-B813-57885BF79891}"/>
                    </a:ext>
                  </a:extLst>
                </p:cNvPr>
                <p:cNvSpPr/>
                <p:nvPr userDrawn="1"/>
              </p:nvSpPr>
              <p:spPr>
                <a:xfrm>
                  <a:off x="2518469" y="4840541"/>
                  <a:ext cx="504057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</p:grpSp>
      <p:sp>
        <p:nvSpPr>
          <p:cNvPr id="104" name="Rectangle 16">
            <a:extLst>
              <a:ext uri="{FF2B5EF4-FFF2-40B4-BE49-F238E27FC236}">
                <a16:creationId xmlns:a16="http://schemas.microsoft.com/office/drawing/2014/main" id="{D8303BCD-73A1-4882-A897-5252E13F4D34}"/>
              </a:ext>
            </a:extLst>
          </p:cNvPr>
          <p:cNvSpPr/>
          <p:nvPr/>
        </p:nvSpPr>
        <p:spPr>
          <a:xfrm>
            <a:off x="1363522" y="5260788"/>
            <a:ext cx="480717" cy="31593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0B0DBA52-BB01-4789-B73A-033E93D64823}"/>
              </a:ext>
            </a:extLst>
          </p:cNvPr>
          <p:cNvSpPr/>
          <p:nvPr/>
        </p:nvSpPr>
        <p:spPr>
          <a:xfrm>
            <a:off x="7546622" y="5011031"/>
            <a:ext cx="587406" cy="467988"/>
          </a:xfrm>
          <a:custGeom>
            <a:avLst/>
            <a:gdLst>
              <a:gd name="connsiteX0" fmla="*/ 112235 w 2679135"/>
              <a:gd name="connsiteY0" fmla="*/ 259244 h 2134475"/>
              <a:gd name="connsiteX1" fmla="*/ 112235 w 2679135"/>
              <a:gd name="connsiteY1" fmla="*/ 434255 h 2134475"/>
              <a:gd name="connsiteX2" fmla="*/ 2541121 w 2679135"/>
              <a:gd name="connsiteY2" fmla="*/ 434255 h 2134475"/>
              <a:gd name="connsiteX3" fmla="*/ 2541121 w 2679135"/>
              <a:gd name="connsiteY3" fmla="*/ 259244 h 2134475"/>
              <a:gd name="connsiteX4" fmla="*/ 189534 w 2679135"/>
              <a:gd name="connsiteY4" fmla="*/ 0 h 2134475"/>
              <a:gd name="connsiteX5" fmla="*/ 765466 w 2679135"/>
              <a:gd name="connsiteY5" fmla="*/ 0 h 2134475"/>
              <a:gd name="connsiteX6" fmla="*/ 1036946 w 2679135"/>
              <a:gd name="connsiteY6" fmla="*/ 193002 h 2134475"/>
              <a:gd name="connsiteX7" fmla="*/ 2549136 w 2679135"/>
              <a:gd name="connsiteY7" fmla="*/ 193002 h 2134475"/>
              <a:gd name="connsiteX8" fmla="*/ 2590811 w 2679135"/>
              <a:gd name="connsiteY8" fmla="*/ 235823 h 2134475"/>
              <a:gd name="connsiteX9" fmla="*/ 2581018 w 2679135"/>
              <a:gd name="connsiteY9" fmla="*/ 434255 h 2134475"/>
              <a:gd name="connsiteX10" fmla="*/ 2634973 w 2679135"/>
              <a:gd name="connsiteY10" fmla="*/ 434255 h 2134475"/>
              <a:gd name="connsiteX11" fmla="*/ 2679135 w 2679135"/>
              <a:gd name="connsiteY11" fmla="*/ 478417 h 2134475"/>
              <a:gd name="connsiteX12" fmla="*/ 2597354 w 2679135"/>
              <a:gd name="connsiteY12" fmla="*/ 2090314 h 2134475"/>
              <a:gd name="connsiteX13" fmla="*/ 2553192 w 2679135"/>
              <a:gd name="connsiteY13" fmla="*/ 2134475 h 2134475"/>
              <a:gd name="connsiteX14" fmla="*/ 129213 w 2679135"/>
              <a:gd name="connsiteY14" fmla="*/ 2134475 h 2134475"/>
              <a:gd name="connsiteX15" fmla="*/ 85052 w 2679135"/>
              <a:gd name="connsiteY15" fmla="*/ 2090314 h 2134475"/>
              <a:gd name="connsiteX16" fmla="*/ 0 w 2679135"/>
              <a:gd name="connsiteY16" fmla="*/ 478417 h 2134475"/>
              <a:gd name="connsiteX17" fmla="*/ 44162 w 2679135"/>
              <a:gd name="connsiteY17" fmla="*/ 434255 h 2134475"/>
              <a:gd name="connsiteX18" fmla="*/ 72779 w 2679135"/>
              <a:gd name="connsiteY18" fmla="*/ 434255 h 2134475"/>
              <a:gd name="connsiteX19" fmla="*/ 63330 w 2679135"/>
              <a:gd name="connsiteY19" fmla="*/ 250249 h 2134475"/>
              <a:gd name="connsiteX20" fmla="*/ 62578 w 2679135"/>
              <a:gd name="connsiteY20" fmla="*/ 250249 h 2134475"/>
              <a:gd name="connsiteX21" fmla="*/ 62578 w 2679135"/>
              <a:gd name="connsiteY21" fmla="*/ 126956 h 2134475"/>
              <a:gd name="connsiteX22" fmla="*/ 189534 w 2679135"/>
              <a:gd name="connsiteY22" fmla="*/ 0 h 213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79135" h="2134475">
                <a:moveTo>
                  <a:pt x="112235" y="259244"/>
                </a:moveTo>
                <a:lnTo>
                  <a:pt x="112235" y="434255"/>
                </a:lnTo>
                <a:lnTo>
                  <a:pt x="2541121" y="434255"/>
                </a:lnTo>
                <a:lnTo>
                  <a:pt x="2541121" y="259244"/>
                </a:lnTo>
                <a:close/>
                <a:moveTo>
                  <a:pt x="189534" y="0"/>
                </a:moveTo>
                <a:lnTo>
                  <a:pt x="765466" y="0"/>
                </a:lnTo>
                <a:cubicBezTo>
                  <a:pt x="883983" y="0"/>
                  <a:pt x="1004888" y="82369"/>
                  <a:pt x="1036946" y="193002"/>
                </a:cubicBezTo>
                <a:lnTo>
                  <a:pt x="2549136" y="193002"/>
                </a:lnTo>
                <a:cubicBezTo>
                  <a:pt x="2572165" y="193002"/>
                  <a:pt x="2590811" y="212172"/>
                  <a:pt x="2590811" y="235823"/>
                </a:cubicBezTo>
                <a:lnTo>
                  <a:pt x="2581018" y="434255"/>
                </a:lnTo>
                <a:lnTo>
                  <a:pt x="2634973" y="434255"/>
                </a:lnTo>
                <a:cubicBezTo>
                  <a:pt x="2659376" y="434255"/>
                  <a:pt x="2679135" y="454013"/>
                  <a:pt x="2679135" y="478417"/>
                </a:cubicBezTo>
                <a:lnTo>
                  <a:pt x="2597354" y="2090314"/>
                </a:lnTo>
                <a:cubicBezTo>
                  <a:pt x="2597354" y="2114717"/>
                  <a:pt x="2577596" y="2134475"/>
                  <a:pt x="2553192" y="2134475"/>
                </a:cubicBezTo>
                <a:lnTo>
                  <a:pt x="129213" y="2134475"/>
                </a:lnTo>
                <a:cubicBezTo>
                  <a:pt x="104810" y="2134475"/>
                  <a:pt x="85052" y="2114717"/>
                  <a:pt x="85052" y="2090314"/>
                </a:cubicBezTo>
                <a:lnTo>
                  <a:pt x="0" y="478417"/>
                </a:lnTo>
                <a:cubicBezTo>
                  <a:pt x="0" y="454013"/>
                  <a:pt x="19758" y="434255"/>
                  <a:pt x="44162" y="434255"/>
                </a:cubicBezTo>
                <a:lnTo>
                  <a:pt x="72779" y="434255"/>
                </a:lnTo>
                <a:lnTo>
                  <a:pt x="63330" y="250249"/>
                </a:lnTo>
                <a:lnTo>
                  <a:pt x="62578" y="250249"/>
                </a:lnTo>
                <a:lnTo>
                  <a:pt x="62578" y="126956"/>
                </a:lnTo>
                <a:cubicBezTo>
                  <a:pt x="62578" y="56854"/>
                  <a:pt x="119399" y="0"/>
                  <a:pt x="189534" y="0"/>
                </a:cubicBezTo>
                <a:close/>
              </a:path>
            </a:pathLst>
          </a:custGeom>
          <a:solidFill>
            <a:schemeClr val="bg1"/>
          </a:solidFill>
          <a:ln w="327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13F8563-BBA2-47BE-B5BD-8DE49706ADD2}"/>
              </a:ext>
            </a:extLst>
          </p:cNvPr>
          <p:cNvGrpSpPr/>
          <p:nvPr/>
        </p:nvGrpSpPr>
        <p:grpSpPr>
          <a:xfrm>
            <a:off x="517987" y="2485755"/>
            <a:ext cx="1942630" cy="866942"/>
            <a:chOff x="-621290" y="934449"/>
            <a:chExt cx="4005638" cy="866942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B5E67DE-4644-4E3E-8273-294AB7FC8D60}"/>
                </a:ext>
              </a:extLst>
            </p:cNvPr>
            <p:cNvSpPr txBox="1"/>
            <p:nvPr/>
          </p:nvSpPr>
          <p:spPr>
            <a:xfrm>
              <a:off x="-475010" y="934449"/>
              <a:ext cx="385935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BE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Conversational Interfaces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26378FB-B05D-482E-83E5-73E3468D5760}"/>
                </a:ext>
              </a:extLst>
            </p:cNvPr>
            <p:cNvSpPr txBox="1"/>
            <p:nvPr/>
          </p:nvSpPr>
          <p:spPr>
            <a:xfrm>
              <a:off x="-621290" y="1339726"/>
              <a:ext cx="4005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BE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Making sure there is always someone to talk to.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60EAE40-EAE1-4481-8DD5-734AAC7BC239}"/>
              </a:ext>
            </a:extLst>
          </p:cNvPr>
          <p:cNvGrpSpPr/>
          <p:nvPr/>
        </p:nvGrpSpPr>
        <p:grpSpPr>
          <a:xfrm>
            <a:off x="2912960" y="2593476"/>
            <a:ext cx="1871687" cy="759221"/>
            <a:chOff x="-475010" y="1042170"/>
            <a:chExt cx="3859356" cy="759221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DFCA0AE-87D5-4E8C-8AF4-24F89F60E0CB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BE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Web Pages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10B660C-86FE-49E3-85A9-4488A2266066}"/>
                </a:ext>
              </a:extLst>
            </p:cNvPr>
            <p:cNvSpPr txBox="1"/>
            <p:nvPr/>
          </p:nvSpPr>
          <p:spPr>
            <a:xfrm>
              <a:off x="-460972" y="1339726"/>
              <a:ext cx="384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BE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Visualising information to a user.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E2DC6B6-F00A-4958-AB57-0BD43217933F}"/>
              </a:ext>
            </a:extLst>
          </p:cNvPr>
          <p:cNvGrpSpPr/>
          <p:nvPr/>
        </p:nvGrpSpPr>
        <p:grpSpPr>
          <a:xfrm>
            <a:off x="7108487" y="2645667"/>
            <a:ext cx="1947417" cy="759221"/>
            <a:chOff x="-631163" y="1042170"/>
            <a:chExt cx="4015509" cy="759221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4DA38D2-8E36-44F4-843C-84EBE88BB022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BE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Internet-of-Things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B864502-21C8-4002-A485-7C5A7C90D3A7}"/>
                </a:ext>
              </a:extLst>
            </p:cNvPr>
            <p:cNvSpPr txBox="1"/>
            <p:nvPr/>
          </p:nvSpPr>
          <p:spPr>
            <a:xfrm>
              <a:off x="-631163" y="1339726"/>
              <a:ext cx="40155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Exchanging information to your house appliances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28139D1-1838-4CEA-8763-654022E9DC1F}"/>
              </a:ext>
            </a:extLst>
          </p:cNvPr>
          <p:cNvGrpSpPr/>
          <p:nvPr/>
        </p:nvGrpSpPr>
        <p:grpSpPr>
          <a:xfrm>
            <a:off x="9931438" y="2924320"/>
            <a:ext cx="2150389" cy="574555"/>
            <a:chOff x="-475010" y="1042170"/>
            <a:chExt cx="4434030" cy="574555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00E1B1CB-4B0F-42CE-82BB-92C787E4996A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BE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Mobile Apps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E6C994E-793C-4FD7-B279-D87B69B15FEF}"/>
                </a:ext>
              </a:extLst>
            </p:cNvPr>
            <p:cNvSpPr txBox="1"/>
            <p:nvPr/>
          </p:nvSpPr>
          <p:spPr>
            <a:xfrm>
              <a:off x="-460972" y="1339726"/>
              <a:ext cx="44199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Coming to a phone near you!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BD34693-7948-4A80-9AB2-A7A122A5F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78" y="336440"/>
            <a:ext cx="2411530" cy="24151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BB8DA28-A28F-4C89-9A43-8FAB727B4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065" y="4576908"/>
            <a:ext cx="851797" cy="8517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87CE91F-59CC-4D5C-8BF0-99826A0FF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385" y="5085959"/>
            <a:ext cx="549742" cy="54974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7A1EE1D-6E7C-40EA-A761-921505B92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637" y="3894121"/>
            <a:ext cx="2066240" cy="27018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7C75B2B-C097-4A8A-AD81-D0F20F6D2D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0660" y="3894121"/>
            <a:ext cx="2828139" cy="278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BE" dirty="0"/>
              <a:t>Structure of a Service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AF90608-75BC-4CE4-8C1D-0315894BDAB7}"/>
              </a:ext>
            </a:extLst>
          </p:cNvPr>
          <p:cNvSpPr/>
          <p:nvPr/>
        </p:nvSpPr>
        <p:spPr>
          <a:xfrm>
            <a:off x="2235082" y="2368134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484AF6-DD15-47B8-A9FF-7EC8360D4FFC}"/>
              </a:ext>
            </a:extLst>
          </p:cNvPr>
          <p:cNvSpPr/>
          <p:nvPr/>
        </p:nvSpPr>
        <p:spPr>
          <a:xfrm>
            <a:off x="9350920" y="2669398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76A904-0631-4B35-8000-B9C4020CF8D9}"/>
              </a:ext>
            </a:extLst>
          </p:cNvPr>
          <p:cNvSpPr/>
          <p:nvPr/>
        </p:nvSpPr>
        <p:spPr>
          <a:xfrm>
            <a:off x="9350920" y="4193556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29D4E9-FF5B-4449-B712-AA365E19E798}"/>
              </a:ext>
            </a:extLst>
          </p:cNvPr>
          <p:cNvSpPr/>
          <p:nvPr/>
        </p:nvSpPr>
        <p:spPr>
          <a:xfrm>
            <a:off x="1073752" y="346148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67AD9C-48E2-4996-8E87-6D2E1DCF23E3}"/>
              </a:ext>
            </a:extLst>
          </p:cNvPr>
          <p:cNvGrpSpPr/>
          <p:nvPr/>
        </p:nvGrpSpPr>
        <p:grpSpPr>
          <a:xfrm>
            <a:off x="-28975" y="4344255"/>
            <a:ext cx="3089650" cy="678692"/>
            <a:chOff x="803640" y="3362835"/>
            <a:chExt cx="2059657" cy="67869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7F2A94-7A78-4BBD-87B1-33513B5EC7D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The lines of code that make up the technical and business logic of the service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8E959C-F8D6-4D57-8EC7-C48E77F9E00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altLang="ko-KR" sz="1200" b="1" dirty="0">
                  <a:solidFill>
                    <a:schemeClr val="accent4"/>
                  </a:solidFill>
                  <a:cs typeface="Arial" pitchFamily="34" charset="0"/>
                </a:rPr>
                <a:t>Implementation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8A7E2D-F94C-46CC-B051-75860D532ECB}"/>
              </a:ext>
            </a:extLst>
          </p:cNvPr>
          <p:cNvGrpSpPr/>
          <p:nvPr/>
        </p:nvGrpSpPr>
        <p:grpSpPr>
          <a:xfrm>
            <a:off x="8202140" y="5198583"/>
            <a:ext cx="3089650" cy="678692"/>
            <a:chOff x="803640" y="3362835"/>
            <a:chExt cx="2059657" cy="6786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F7B469-0458-45B7-B71B-136591CE12F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The location in the digital world where this service can be found.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7795B1-2D2A-46B3-96BA-F2907871C1D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altLang="ko-KR" sz="1200" b="1" dirty="0">
                  <a:solidFill>
                    <a:schemeClr val="accent3"/>
                  </a:solidFill>
                  <a:cs typeface="Arial" pitchFamily="34" charset="0"/>
                </a:rPr>
                <a:t>Service Endpoint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6CFBCB-D2CB-417B-A8F2-3F6CF2F5EC4C}"/>
              </a:ext>
            </a:extLst>
          </p:cNvPr>
          <p:cNvGrpSpPr/>
          <p:nvPr/>
        </p:nvGrpSpPr>
        <p:grpSpPr>
          <a:xfrm>
            <a:off x="8202140" y="1731714"/>
            <a:ext cx="3089650" cy="863358"/>
            <a:chOff x="803640" y="3362835"/>
            <a:chExt cx="2059657" cy="8633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9F9C93-3456-44FC-8C8F-9A379A5CA58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CD2B4E-9578-416D-9DEB-C6F26930FDD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altLang="ko-KR" sz="1200" b="1" dirty="0">
                  <a:solidFill>
                    <a:schemeClr val="accent2"/>
                  </a:solidFill>
                  <a:cs typeface="Arial" pitchFamily="34" charset="0"/>
                </a:rPr>
                <a:t>Security Identities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7378B1-B2B3-4565-B918-5AD20929478B}"/>
              </a:ext>
            </a:extLst>
          </p:cNvPr>
          <p:cNvGrpSpPr/>
          <p:nvPr/>
        </p:nvGrpSpPr>
        <p:grpSpPr>
          <a:xfrm>
            <a:off x="1086301" y="1430450"/>
            <a:ext cx="3089650" cy="863358"/>
            <a:chOff x="803640" y="3362835"/>
            <a:chExt cx="2059657" cy="86335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3F3C28-492A-4972-9AEE-09B5DF3E659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is the structure of the information that can be exchanged between services. The syntax as it were.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8E3327-DAA3-4953-944A-B280389542B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altLang="ko-KR" sz="1200" b="1" dirty="0">
                  <a:solidFill>
                    <a:schemeClr val="accent1"/>
                  </a:solidFill>
                  <a:cs typeface="Arial" pitchFamily="34" charset="0"/>
                </a:rPr>
                <a:t>Service Contract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C8F572-3126-44DB-8025-86F1DBC38CCB}"/>
              </a:ext>
            </a:extLst>
          </p:cNvPr>
          <p:cNvGrpSpPr/>
          <p:nvPr/>
        </p:nvGrpSpPr>
        <p:grpSpPr>
          <a:xfrm>
            <a:off x="4051882" y="1920646"/>
            <a:ext cx="4068312" cy="4173038"/>
            <a:chOff x="4051882" y="1920646"/>
            <a:chExt cx="4068312" cy="417303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84DD18-8E40-43FD-BD36-18E7B8EEB3F6}"/>
                </a:ext>
              </a:extLst>
            </p:cNvPr>
            <p:cNvGrpSpPr/>
            <p:nvPr/>
          </p:nvGrpSpPr>
          <p:grpSpPr>
            <a:xfrm>
              <a:off x="4051882" y="1920646"/>
              <a:ext cx="4068312" cy="4173038"/>
              <a:chOff x="2527882" y="1769366"/>
              <a:chExt cx="4068312" cy="4173038"/>
            </a:xfrm>
          </p:grpSpPr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B81ECBB0-B8A3-4ADB-BFF2-91938F7C6FDD}"/>
                  </a:ext>
                </a:extLst>
              </p:cNvPr>
              <p:cNvSpPr/>
              <p:nvPr/>
            </p:nvSpPr>
            <p:spPr>
              <a:xfrm>
                <a:off x="2527882" y="3860800"/>
                <a:ext cx="2044119" cy="2024231"/>
              </a:xfrm>
              <a:custGeom>
                <a:avLst/>
                <a:gdLst/>
                <a:ahLst/>
                <a:cxnLst/>
                <a:rect l="l" t="t" r="r" b="b"/>
                <a:pathLst>
                  <a:path w="2044119" h="2024231">
                    <a:moveTo>
                      <a:pt x="366464" y="0"/>
                    </a:moveTo>
                    <a:lnTo>
                      <a:pt x="556662" y="0"/>
                    </a:lnTo>
                    <a:cubicBezTo>
                      <a:pt x="561251" y="574041"/>
                      <a:pt x="908815" y="1117284"/>
                      <a:pt x="1480062" y="1349474"/>
                    </a:cubicBezTo>
                    <a:cubicBezTo>
                      <a:pt x="1664906" y="1424606"/>
                      <a:pt x="1856123" y="1460241"/>
                      <a:pt x="2044119" y="1459681"/>
                    </a:cubicBezTo>
                    <a:lnTo>
                      <a:pt x="2044119" y="1643731"/>
                    </a:lnTo>
                    <a:cubicBezTo>
                      <a:pt x="1976201" y="1643868"/>
                      <a:pt x="1907852" y="1639074"/>
                      <a:pt x="1839496" y="1629946"/>
                    </a:cubicBezTo>
                    <a:lnTo>
                      <a:pt x="1546504" y="2024231"/>
                    </a:lnTo>
                    <a:lnTo>
                      <a:pt x="955093" y="1783846"/>
                    </a:lnTo>
                    <a:lnTo>
                      <a:pt x="1025507" y="1299093"/>
                    </a:lnTo>
                    <a:cubicBezTo>
                      <a:pt x="905134" y="1209445"/>
                      <a:pt x="799404" y="1105116"/>
                      <a:pt x="713898" y="986746"/>
                    </a:cubicBezTo>
                    <a:lnTo>
                      <a:pt x="719682" y="1004573"/>
                    </a:lnTo>
                    <a:lnTo>
                      <a:pt x="195230" y="1037088"/>
                    </a:lnTo>
                    <a:lnTo>
                      <a:pt x="0" y="435261"/>
                    </a:lnTo>
                    <a:lnTo>
                      <a:pt x="381694" y="2021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" name="Oval 21">
                <a:extLst>
                  <a:ext uri="{FF2B5EF4-FFF2-40B4-BE49-F238E27FC236}">
                    <a16:creationId xmlns:a16="http://schemas.microsoft.com/office/drawing/2014/main" id="{6946CE54-595F-4730-8CB4-1D38357B0E93}"/>
                  </a:ext>
                </a:extLst>
              </p:cNvPr>
              <p:cNvSpPr/>
              <p:nvPr/>
            </p:nvSpPr>
            <p:spPr>
              <a:xfrm rot="437364">
                <a:off x="4621552" y="3784736"/>
                <a:ext cx="1916761" cy="2157668"/>
              </a:xfrm>
              <a:custGeom>
                <a:avLst/>
                <a:gdLst/>
                <a:ahLst/>
                <a:cxnLst/>
                <a:rect l="l" t="t" r="r" b="b"/>
                <a:pathLst>
                  <a:path w="1916761" h="2157668">
                    <a:moveTo>
                      <a:pt x="1708415" y="144041"/>
                    </a:moveTo>
                    <a:lnTo>
                      <a:pt x="1725767" y="154715"/>
                    </a:lnTo>
                    <a:lnTo>
                      <a:pt x="1708415" y="150430"/>
                    </a:lnTo>
                    <a:close/>
                    <a:moveTo>
                      <a:pt x="1300025" y="24192"/>
                    </a:moveTo>
                    <a:lnTo>
                      <a:pt x="1489147" y="0"/>
                    </a:lnTo>
                    <a:cubicBezTo>
                      <a:pt x="1500273" y="82796"/>
                      <a:pt x="1504062" y="167059"/>
                      <a:pt x="1500308" y="252054"/>
                    </a:cubicBezTo>
                    <a:lnTo>
                      <a:pt x="1916761" y="480508"/>
                    </a:lnTo>
                    <a:lnTo>
                      <a:pt x="1751401" y="1090339"/>
                    </a:lnTo>
                    <a:lnTo>
                      <a:pt x="1246060" y="1081941"/>
                    </a:lnTo>
                    <a:cubicBezTo>
                      <a:pt x="1182167" y="1187433"/>
                      <a:pt x="1104758" y="1282578"/>
                      <a:pt x="1018020" y="1367515"/>
                    </a:cubicBezTo>
                    <a:lnTo>
                      <a:pt x="1183977" y="1795543"/>
                    </a:lnTo>
                    <a:lnTo>
                      <a:pt x="660625" y="2157668"/>
                    </a:lnTo>
                    <a:lnTo>
                      <a:pt x="452734" y="1979318"/>
                    </a:lnTo>
                    <a:lnTo>
                      <a:pt x="452343" y="1979754"/>
                    </a:lnTo>
                    <a:lnTo>
                      <a:pt x="407306" y="1940346"/>
                    </a:lnTo>
                    <a:lnTo>
                      <a:pt x="263664" y="1817114"/>
                    </a:lnTo>
                    <a:lnTo>
                      <a:pt x="265236" y="1816026"/>
                    </a:lnTo>
                    <a:lnTo>
                      <a:pt x="248277" y="1801186"/>
                    </a:lnTo>
                    <a:cubicBezTo>
                      <a:pt x="175016" y="1821669"/>
                      <a:pt x="99852" y="1836107"/>
                      <a:pt x="23294" y="1843500"/>
                    </a:cubicBezTo>
                    <a:lnTo>
                      <a:pt x="0" y="1661401"/>
                    </a:lnTo>
                    <a:cubicBezTo>
                      <a:pt x="586249" y="1594555"/>
                      <a:pt x="1099236" y="1182477"/>
                      <a:pt x="1261282" y="584868"/>
                    </a:cubicBezTo>
                    <a:cubicBezTo>
                      <a:pt x="1312404" y="396331"/>
                      <a:pt x="1323933" y="206529"/>
                      <a:pt x="1300025" y="241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Oval 21">
                <a:extLst>
                  <a:ext uri="{FF2B5EF4-FFF2-40B4-BE49-F238E27FC236}">
                    <a16:creationId xmlns:a16="http://schemas.microsoft.com/office/drawing/2014/main" id="{EFD42265-9B4E-4B37-BA17-9382877876B9}"/>
                  </a:ext>
                </a:extLst>
              </p:cNvPr>
              <p:cNvSpPr/>
              <p:nvPr/>
            </p:nvSpPr>
            <p:spPr>
              <a:xfrm rot="437364">
                <a:off x="2587685" y="1769366"/>
                <a:ext cx="1903947" cy="2166804"/>
              </a:xfrm>
              <a:custGeom>
                <a:avLst/>
                <a:gdLst/>
                <a:ahLst/>
                <a:cxnLst/>
                <a:rect l="l" t="t" r="r" b="b"/>
                <a:pathLst>
                  <a:path w="1903947" h="2166804">
                    <a:moveTo>
                      <a:pt x="1248722" y="0"/>
                    </a:moveTo>
                    <a:lnTo>
                      <a:pt x="1627097" y="360618"/>
                    </a:lnTo>
                    <a:lnTo>
                      <a:pt x="1623294" y="362966"/>
                    </a:lnTo>
                    <a:cubicBezTo>
                      <a:pt x="1706758" y="337014"/>
                      <a:pt x="1792834" y="318893"/>
                      <a:pt x="1880669" y="309126"/>
                    </a:cubicBezTo>
                    <a:lnTo>
                      <a:pt x="1903947" y="491102"/>
                    </a:lnTo>
                    <a:cubicBezTo>
                      <a:pt x="1322097" y="562522"/>
                      <a:pt x="814151" y="973268"/>
                      <a:pt x="653054" y="1567381"/>
                    </a:cubicBezTo>
                    <a:cubicBezTo>
                      <a:pt x="600572" y="1760932"/>
                      <a:pt x="589817" y="1955818"/>
                      <a:pt x="615630" y="2142672"/>
                    </a:cubicBezTo>
                    <a:lnTo>
                      <a:pt x="426969" y="2166804"/>
                    </a:lnTo>
                    <a:cubicBezTo>
                      <a:pt x="416234" y="2094458"/>
                      <a:pt x="410995" y="2020927"/>
                      <a:pt x="410980" y="1946726"/>
                    </a:cubicBezTo>
                    <a:lnTo>
                      <a:pt x="0" y="1721274"/>
                    </a:lnTo>
                    <a:lnTo>
                      <a:pt x="165358" y="1111442"/>
                    </a:lnTo>
                    <a:lnTo>
                      <a:pt x="636319" y="1119271"/>
                    </a:lnTo>
                    <a:cubicBezTo>
                      <a:pt x="700213" y="1007851"/>
                      <a:pt x="777366" y="906262"/>
                      <a:pt x="864645" y="815331"/>
                    </a:cubicBezTo>
                    <a:lnTo>
                      <a:pt x="706904" y="3345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Rectangle 15">
                <a:extLst>
                  <a:ext uri="{FF2B5EF4-FFF2-40B4-BE49-F238E27FC236}">
                    <a16:creationId xmlns:a16="http://schemas.microsoft.com/office/drawing/2014/main" id="{6047495D-1176-49C5-B64C-80B3DEE02C75}"/>
                  </a:ext>
                </a:extLst>
              </p:cNvPr>
              <p:cNvSpPr/>
              <p:nvPr/>
            </p:nvSpPr>
            <p:spPr>
              <a:xfrm>
                <a:off x="4555381" y="1792645"/>
                <a:ext cx="2040813" cy="2068155"/>
              </a:xfrm>
              <a:custGeom>
                <a:avLst/>
                <a:gdLst/>
                <a:ahLst/>
                <a:cxnLst/>
                <a:rect l="l" t="t" r="r" b="b"/>
                <a:pathLst>
                  <a:path w="2040813" h="2068155">
                    <a:moveTo>
                      <a:pt x="520053" y="0"/>
                    </a:moveTo>
                    <a:lnTo>
                      <a:pt x="1111462" y="240384"/>
                    </a:lnTo>
                    <a:lnTo>
                      <a:pt x="1036786" y="754460"/>
                    </a:lnTo>
                    <a:lnTo>
                      <a:pt x="1021317" y="748171"/>
                    </a:lnTo>
                    <a:cubicBezTo>
                      <a:pt x="1142506" y="837417"/>
                      <a:pt x="1249045" y="941474"/>
                      <a:pt x="1335290" y="1059739"/>
                    </a:cubicBezTo>
                    <a:lnTo>
                      <a:pt x="1814020" y="1005063"/>
                    </a:lnTo>
                    <a:lnTo>
                      <a:pt x="2040813" y="1596059"/>
                    </a:lnTo>
                    <a:lnTo>
                      <a:pt x="1672411" y="1848385"/>
                    </a:lnTo>
                    <a:cubicBezTo>
                      <a:pt x="1682906" y="1920885"/>
                      <a:pt x="1688379" y="1994315"/>
                      <a:pt x="1687912" y="2068155"/>
                    </a:cubicBezTo>
                    <a:lnTo>
                      <a:pt x="1497249" y="2068155"/>
                    </a:lnTo>
                    <a:cubicBezTo>
                      <a:pt x="1499106" y="1488724"/>
                      <a:pt x="1150503" y="938186"/>
                      <a:pt x="574393" y="704018"/>
                    </a:cubicBezTo>
                    <a:cubicBezTo>
                      <a:pt x="467666" y="660637"/>
                      <a:pt x="358815" y="630425"/>
                      <a:pt x="249685" y="612618"/>
                    </a:cubicBezTo>
                    <a:cubicBezTo>
                      <a:pt x="213308" y="606683"/>
                      <a:pt x="176901" y="602126"/>
                      <a:pt x="140531" y="598919"/>
                    </a:cubicBezTo>
                    <a:cubicBezTo>
                      <a:pt x="93574" y="594779"/>
                      <a:pt x="46680" y="592889"/>
                      <a:pt x="0" y="593905"/>
                    </a:cubicBezTo>
                    <a:lnTo>
                      <a:pt x="0" y="409496"/>
                    </a:lnTo>
                    <a:cubicBezTo>
                      <a:pt x="74584" y="408781"/>
                      <a:pt x="149703" y="413983"/>
                      <a:pt x="224810" y="424420"/>
                    </a:cubicBezTo>
                    <a:lnTo>
                      <a:pt x="209339" y="41813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109E000-5E59-4EF9-AA3D-78F28170D93F}"/>
                </a:ext>
              </a:extLst>
            </p:cNvPr>
            <p:cNvSpPr/>
            <p:nvPr/>
          </p:nvSpPr>
          <p:spPr>
            <a:xfrm>
              <a:off x="4971456" y="2892582"/>
              <a:ext cx="2229169" cy="2229169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EBC281-30C6-42DB-88A5-71B7B9DA817A}"/>
                </a:ext>
              </a:extLst>
            </p:cNvPr>
            <p:cNvSpPr txBox="1"/>
            <p:nvPr/>
          </p:nvSpPr>
          <p:spPr>
            <a:xfrm>
              <a:off x="5382044" y="4530607"/>
              <a:ext cx="14279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altLang="ko-KR" sz="1600" b="1" dirty="0">
                  <a:solidFill>
                    <a:schemeClr val="bg1"/>
                  </a:solidFill>
                  <a:cs typeface="Arial" pitchFamily="34" charset="0"/>
                </a:rPr>
                <a:t>Services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Donut 2">
              <a:extLst>
                <a:ext uri="{FF2B5EF4-FFF2-40B4-BE49-F238E27FC236}">
                  <a16:creationId xmlns:a16="http://schemas.microsoft.com/office/drawing/2014/main" id="{7EF0CCFA-8EED-4016-A569-68C867AB98C0}"/>
                </a:ext>
              </a:extLst>
            </p:cNvPr>
            <p:cNvSpPr/>
            <p:nvPr/>
          </p:nvSpPr>
          <p:spPr>
            <a:xfrm>
              <a:off x="4733980" y="2655106"/>
              <a:ext cx="2704121" cy="2704121"/>
            </a:xfrm>
            <a:prstGeom prst="donut">
              <a:avLst>
                <a:gd name="adj" fmla="val 386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25">
              <a:extLst>
                <a:ext uri="{FF2B5EF4-FFF2-40B4-BE49-F238E27FC236}">
                  <a16:creationId xmlns:a16="http://schemas.microsoft.com/office/drawing/2014/main" id="{9469FE45-E159-4D4B-B7AA-A0481494B0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76583" y="3342026"/>
              <a:ext cx="1049526" cy="1050959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BCA7E60A-19C7-40D9-A792-A45C102A2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991" y="2580005"/>
            <a:ext cx="419124" cy="38145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709CDB9-AC93-48A3-B818-DA7A8DA40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1862" y="2833523"/>
            <a:ext cx="381853" cy="47694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FEAB6EE-2B7B-4F13-9D14-06A11B441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261" y="3643289"/>
            <a:ext cx="429360" cy="428482"/>
          </a:xfrm>
          <a:prstGeom prst="rect">
            <a:avLst/>
          </a:prstGeom>
        </p:spPr>
      </p:pic>
      <p:sp>
        <p:nvSpPr>
          <p:cNvPr id="32" name="Rectangle 9">
            <a:extLst>
              <a:ext uri="{FF2B5EF4-FFF2-40B4-BE49-F238E27FC236}">
                <a16:creationId xmlns:a16="http://schemas.microsoft.com/office/drawing/2014/main" id="{823C96D6-9F37-4753-BB40-5F0B5C787CFF}"/>
              </a:ext>
            </a:extLst>
          </p:cNvPr>
          <p:cNvSpPr/>
          <p:nvPr/>
        </p:nvSpPr>
        <p:spPr>
          <a:xfrm>
            <a:off x="9561862" y="4392985"/>
            <a:ext cx="370237" cy="36771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7F5F27F-6868-4454-A4FC-BE7CB260D711}"/>
              </a:ext>
            </a:extLst>
          </p:cNvPr>
          <p:cNvSpPr/>
          <p:nvPr/>
        </p:nvSpPr>
        <p:spPr>
          <a:xfrm>
            <a:off x="2982524" y="5210523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9EE7D4-0880-455D-8FD5-8DE8E1366123}"/>
              </a:ext>
            </a:extLst>
          </p:cNvPr>
          <p:cNvGrpSpPr/>
          <p:nvPr/>
        </p:nvGrpSpPr>
        <p:grpSpPr>
          <a:xfrm>
            <a:off x="1833743" y="6054145"/>
            <a:ext cx="3089650" cy="678692"/>
            <a:chOff x="803640" y="3362835"/>
            <a:chExt cx="2059657" cy="67869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9E21FF-30E7-4177-9F4A-F7327B41B84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The actual information transfer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</a:t>
              </a:r>
              <a:r>
                <a:rPr lang="en-BE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ed between services.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9DCE8B0-5FD6-4A2D-A88B-63DB33E50D3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altLang="ko-KR" sz="1200" b="1" dirty="0">
                  <a:solidFill>
                    <a:schemeClr val="accent4"/>
                  </a:solidFill>
                  <a:cs typeface="Arial" pitchFamily="34" charset="0"/>
                </a:rPr>
                <a:t>Payload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0" name="Diamond 5">
            <a:extLst>
              <a:ext uri="{FF2B5EF4-FFF2-40B4-BE49-F238E27FC236}">
                <a16:creationId xmlns:a16="http://schemas.microsoft.com/office/drawing/2014/main" id="{37363CCC-4E87-4C4A-AB24-0CC0CA68B216}"/>
              </a:ext>
            </a:extLst>
          </p:cNvPr>
          <p:cNvSpPr/>
          <p:nvPr/>
        </p:nvSpPr>
        <p:spPr>
          <a:xfrm>
            <a:off x="3141872" y="5330376"/>
            <a:ext cx="471533" cy="46122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64522E-C4F4-4601-8047-34A649F1F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1099"/>
            <a:ext cx="12192000" cy="4653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987E86-3F61-4773-A88D-825A4D592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3648" y="1459450"/>
            <a:ext cx="1378084" cy="1122883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A2C99AF-6A91-4EF5-8DCC-D1A5990F4901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BE" sz="5400" dirty="0"/>
              <a:t>Real Life Similarities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9712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01EB43C-75A0-459B-8C14-22ADBB456593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BE" sz="5400" dirty="0">
                <a:latin typeface="+mj-lt"/>
              </a:rPr>
              <a:t>Service Contracts</a:t>
            </a:r>
            <a:endParaRPr lang="en-US" sz="54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A615B-235C-4A05-A7E4-0BBBEBA9E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161947"/>
            <a:ext cx="11573197" cy="535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02050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965</Words>
  <Application>Microsoft Office PowerPoint</Application>
  <PresentationFormat>Widescreen</PresentationFormat>
  <Paragraphs>212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RedHatText</vt:lpstr>
      <vt:lpstr>var(--pfe-theme--font-family, "Red Hat Text", "RedHatText", "Overpass", Overpass, Arial, sans-serif)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De Kinder, Peter</cp:lastModifiedBy>
  <cp:revision>87</cp:revision>
  <cp:lastPrinted>2022-04-28T08:36:35Z</cp:lastPrinted>
  <dcterms:created xsi:type="dcterms:W3CDTF">2020-01-20T05:08:25Z</dcterms:created>
  <dcterms:modified xsi:type="dcterms:W3CDTF">2022-04-28T11:49:57Z</dcterms:modified>
</cp:coreProperties>
</file>